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368" r:id="rId2"/>
    <p:sldId id="374" r:id="rId3"/>
    <p:sldId id="381" r:id="rId4"/>
    <p:sldId id="380" r:id="rId5"/>
    <p:sldId id="377" r:id="rId6"/>
    <p:sldId id="378" r:id="rId7"/>
  </p:sldIdLst>
  <p:sldSz cx="9144000" cy="6858000" type="screen4x3"/>
  <p:notesSz cx="6797675" cy="9926638"/>
  <p:embeddedFontLst>
    <p:embeddedFont>
      <p:font typeface="Calibri" panose="020F0502020204030204" pitchFamily="34" charset="0"/>
      <p:regular r:id="rId10"/>
      <p:bold r:id="rId11"/>
      <p:italic r:id="rId12"/>
      <p:boldItalic r:id="rId13"/>
    </p:embeddedFont>
    <p:embeddedFont>
      <p:font typeface="Bliss If Pro-Light" panose="02010006030000020004" charset="0"/>
      <p:regular r:id="rId14"/>
    </p:embeddedFont>
    <p:embeddedFont>
      <p:font typeface="Century751BT For If" panose="02040503050505020304" pitchFamily="18" charset="0"/>
      <p:regular r:id="rId15"/>
      <p:italic r:id="rId16"/>
    </p:embeddedFont>
    <p:embeddedFont>
      <p:font typeface="Bliss If Pro Regular" panose="02010006030000020004" charset="0"/>
      <p:regular r:id="rId17"/>
    </p:embeddedFont>
    <p:embeddedFont>
      <p:font typeface="Garage Gothic For If" panose="02000608030000020004" charset="0"/>
      <p:regular r:id="rId18"/>
      <p:bold r:id="rId19"/>
    </p:embeddedFont>
    <p:embeddedFont>
      <p:font typeface="Handsome Pro For If" panose="03050502040207070C04" pitchFamily="66" charset="0"/>
      <p:regular r:id="rId20"/>
    </p:embeddedFont>
    <p:embeddedFont>
      <p:font typeface="Handsome Pro For If Medium" panose="03050502040207070C04" charset="0"/>
      <p:regular r:id="rId21"/>
    </p:embeddedFont>
  </p:embeddedFontLst>
  <p:custDataLst>
    <p:tags r:id="rId22"/>
  </p:custDataLst>
  <p:defaultTextStyle>
    <a:defPPr>
      <a:defRPr lang="sv-SE"/>
    </a:defPPr>
    <a:lvl1pPr algn="l" rtl="0" fontAlgn="base">
      <a:spcBef>
        <a:spcPct val="0"/>
      </a:spcBef>
      <a:spcAft>
        <a:spcPct val="0"/>
      </a:spcAft>
      <a:defRPr kern="1200">
        <a:solidFill>
          <a:schemeClr val="tx1"/>
        </a:solidFill>
        <a:latin typeface="Century751BT For If" pitchFamily="18" charset="0"/>
        <a:ea typeface="+mn-ea"/>
        <a:cs typeface="Arial" pitchFamily="34" charset="0"/>
      </a:defRPr>
    </a:lvl1pPr>
    <a:lvl2pPr marL="457200" algn="l" rtl="0" fontAlgn="base">
      <a:spcBef>
        <a:spcPct val="0"/>
      </a:spcBef>
      <a:spcAft>
        <a:spcPct val="0"/>
      </a:spcAft>
      <a:defRPr kern="1200">
        <a:solidFill>
          <a:schemeClr val="tx1"/>
        </a:solidFill>
        <a:latin typeface="Century751BT For If" pitchFamily="18" charset="0"/>
        <a:ea typeface="+mn-ea"/>
        <a:cs typeface="Arial" pitchFamily="34" charset="0"/>
      </a:defRPr>
    </a:lvl2pPr>
    <a:lvl3pPr marL="914400" algn="l" rtl="0" fontAlgn="base">
      <a:spcBef>
        <a:spcPct val="0"/>
      </a:spcBef>
      <a:spcAft>
        <a:spcPct val="0"/>
      </a:spcAft>
      <a:defRPr kern="1200">
        <a:solidFill>
          <a:schemeClr val="tx1"/>
        </a:solidFill>
        <a:latin typeface="Century751BT For If" pitchFamily="18" charset="0"/>
        <a:ea typeface="+mn-ea"/>
        <a:cs typeface="Arial" pitchFamily="34" charset="0"/>
      </a:defRPr>
    </a:lvl3pPr>
    <a:lvl4pPr marL="1371600" algn="l" rtl="0" fontAlgn="base">
      <a:spcBef>
        <a:spcPct val="0"/>
      </a:spcBef>
      <a:spcAft>
        <a:spcPct val="0"/>
      </a:spcAft>
      <a:defRPr kern="1200">
        <a:solidFill>
          <a:schemeClr val="tx1"/>
        </a:solidFill>
        <a:latin typeface="Century751BT For If" pitchFamily="18" charset="0"/>
        <a:ea typeface="+mn-ea"/>
        <a:cs typeface="Arial" pitchFamily="34" charset="0"/>
      </a:defRPr>
    </a:lvl4pPr>
    <a:lvl5pPr marL="1828800" algn="l" rtl="0" fontAlgn="base">
      <a:spcBef>
        <a:spcPct val="0"/>
      </a:spcBef>
      <a:spcAft>
        <a:spcPct val="0"/>
      </a:spcAft>
      <a:defRPr kern="1200">
        <a:solidFill>
          <a:schemeClr val="tx1"/>
        </a:solidFill>
        <a:latin typeface="Century751BT For If" pitchFamily="18" charset="0"/>
        <a:ea typeface="+mn-ea"/>
        <a:cs typeface="Arial" pitchFamily="34" charset="0"/>
      </a:defRPr>
    </a:lvl5pPr>
    <a:lvl6pPr marL="2286000" algn="l" defTabSz="914400" rtl="0" eaLnBrk="1" latinLnBrk="0" hangingPunct="1">
      <a:defRPr kern="1200">
        <a:solidFill>
          <a:schemeClr val="tx1"/>
        </a:solidFill>
        <a:latin typeface="Century751BT For If" pitchFamily="18" charset="0"/>
        <a:ea typeface="+mn-ea"/>
        <a:cs typeface="Arial" pitchFamily="34" charset="0"/>
      </a:defRPr>
    </a:lvl6pPr>
    <a:lvl7pPr marL="2743200" algn="l" defTabSz="914400" rtl="0" eaLnBrk="1" latinLnBrk="0" hangingPunct="1">
      <a:defRPr kern="1200">
        <a:solidFill>
          <a:schemeClr val="tx1"/>
        </a:solidFill>
        <a:latin typeface="Century751BT For If" pitchFamily="18" charset="0"/>
        <a:ea typeface="+mn-ea"/>
        <a:cs typeface="Arial" pitchFamily="34" charset="0"/>
      </a:defRPr>
    </a:lvl7pPr>
    <a:lvl8pPr marL="3200400" algn="l" defTabSz="914400" rtl="0" eaLnBrk="1" latinLnBrk="0" hangingPunct="1">
      <a:defRPr kern="1200">
        <a:solidFill>
          <a:schemeClr val="tx1"/>
        </a:solidFill>
        <a:latin typeface="Century751BT For If" pitchFamily="18" charset="0"/>
        <a:ea typeface="+mn-ea"/>
        <a:cs typeface="Arial" pitchFamily="34" charset="0"/>
      </a:defRPr>
    </a:lvl8pPr>
    <a:lvl9pPr marL="3657600" algn="l" defTabSz="914400" rtl="0" eaLnBrk="1" latinLnBrk="0" hangingPunct="1">
      <a:defRPr kern="1200">
        <a:solidFill>
          <a:schemeClr val="tx1"/>
        </a:solidFill>
        <a:latin typeface="Century751BT For If" pitchFamily="18" charset="0"/>
        <a:ea typeface="+mn-ea"/>
        <a:cs typeface="Arial" pitchFamily="34" charset="0"/>
      </a:defRPr>
    </a:lvl9pPr>
  </p:defaultTextStyle>
  <p:extLst>
    <p:ext uri="{EFAFB233-063F-42B5-8137-9DF3F51BA10A}">
      <p15:sldGuideLst xmlns:p15="http://schemas.microsoft.com/office/powerpoint/2012/main">
        <p15:guide id="1" orient="horz" pos="300">
          <p15:clr>
            <a:srgbClr val="A4A3A4"/>
          </p15:clr>
        </p15:guide>
        <p15:guide id="2" orient="horz" pos="4020">
          <p15:clr>
            <a:srgbClr val="A4A3A4"/>
          </p15:clr>
        </p15:guide>
        <p15:guide id="3" pos="5465">
          <p15:clr>
            <a:srgbClr val="A4A3A4"/>
          </p15:clr>
        </p15:guide>
        <p15:guide id="4"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DE7"/>
    <a:srgbClr val="CCE3EA"/>
    <a:srgbClr val="FBDDE9"/>
    <a:srgbClr val="FF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0" autoAdjust="0"/>
    <p:restoredTop sz="91511" autoAdjust="0"/>
  </p:normalViewPr>
  <p:slideViewPr>
    <p:cSldViewPr showGuides="1">
      <p:cViewPr varScale="1">
        <p:scale>
          <a:sx n="106" d="100"/>
          <a:sy n="106" d="100"/>
        </p:scale>
        <p:origin x="1766" y="62"/>
      </p:cViewPr>
      <p:guideLst>
        <p:guide orient="horz" pos="300"/>
        <p:guide orient="horz" pos="4020"/>
        <p:guide pos="5465"/>
        <p:guide pos="29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E972791-4267-F64F-AD80-330A80E44492}" type="datetime1">
              <a:rPr lang="sv-SE" smtClean="0"/>
              <a:t>2018-11-26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D72664E-84C8-E441-B386-6D1F79318CF5}" type="slidenum">
              <a:rPr lang="en-US" smtClean="0"/>
              <a:t>‹#›</a:t>
            </a:fld>
            <a:endParaRPr lang="en-US"/>
          </a:p>
        </p:txBody>
      </p:sp>
    </p:spTree>
    <p:extLst>
      <p:ext uri="{BB962C8B-B14F-4D97-AF65-F5344CB8AC3E}">
        <p14:creationId xmlns:p14="http://schemas.microsoft.com/office/powerpoint/2010/main" val="4261107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69E5AA-F79C-134E-94DC-3B09053FC499}" type="datetime1">
              <a:rPr lang="sv-SE" smtClean="0"/>
              <a:t>2018-11-26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78D3FB-07FA-1947-B7CE-7115CB0EFDA5}" type="slidenum">
              <a:rPr lang="en-US" smtClean="0"/>
              <a:t>‹#›</a:t>
            </a:fld>
            <a:endParaRPr lang="en-US"/>
          </a:p>
        </p:txBody>
      </p:sp>
    </p:spTree>
    <p:extLst>
      <p:ext uri="{BB962C8B-B14F-4D97-AF65-F5344CB8AC3E}">
        <p14:creationId xmlns:p14="http://schemas.microsoft.com/office/powerpoint/2010/main" val="4220110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White tagline">
    <p:spTree>
      <p:nvGrpSpPr>
        <p:cNvPr id="1" name=""/>
        <p:cNvGrpSpPr/>
        <p:nvPr/>
      </p:nvGrpSpPr>
      <p:grpSpPr>
        <a:xfrm>
          <a:off x="0" y="0"/>
          <a:ext cx="0" cy="0"/>
          <a:chOff x="0" y="0"/>
          <a:chExt cx="0" cy="0"/>
        </a:xfrm>
      </p:grpSpPr>
      <p:sp>
        <p:nvSpPr>
          <p:cNvPr id="12" name="Picture Placeholder 4"/>
          <p:cNvSpPr>
            <a:spLocks noGrp="1"/>
          </p:cNvSpPr>
          <p:nvPr>
            <p:ph type="pic" sz="quarter" idx="15" hasCustomPrompt="1"/>
          </p:nvPr>
        </p:nvSpPr>
        <p:spPr>
          <a:xfrm>
            <a:off x="0" y="-4622"/>
            <a:ext cx="9144000" cy="6862622"/>
          </a:xfrm>
          <a:prstGeom prst="rect">
            <a:avLst/>
          </a:prstGeom>
          <a:blipFill rotWithShape="1">
            <a:blip r:embed="rId2"/>
            <a:stretch>
              <a:fillRect/>
            </a:stretch>
          </a:blipFill>
        </p:spPr>
        <p:txBody>
          <a:bodyPr>
            <a:normAutofit/>
          </a:bodyPr>
          <a:lstStyle>
            <a:lvl1pPr marL="0" indent="0">
              <a:buNone/>
              <a:defRPr sz="1400" b="0" baseline="0"/>
            </a:lvl1pPr>
          </a:lstStyle>
          <a:p>
            <a:r>
              <a:rPr lang="en-US" dirty="0"/>
              <a:t>Select this image object and insert a new image</a:t>
            </a:r>
          </a:p>
        </p:txBody>
      </p:sp>
      <p:sp>
        <p:nvSpPr>
          <p:cNvPr id="13" name="Picture Placeholder 11"/>
          <p:cNvSpPr>
            <a:spLocks noGrp="1"/>
          </p:cNvSpPr>
          <p:nvPr>
            <p:ph type="pic" sz="quarter" idx="16" hasCustomPrompt="1"/>
          </p:nvPr>
        </p:nvSpPr>
        <p:spPr>
          <a:xfrm>
            <a:off x="1691680" y="1340768"/>
            <a:ext cx="5760640" cy="3023592"/>
          </a:xfrm>
          <a:prstGeom prst="rect">
            <a:avLst/>
          </a:prstGeom>
          <a:blipFill rotWithShape="1">
            <a:blip r:embed="rId3"/>
            <a:stretch>
              <a:fillRect/>
            </a:stretch>
          </a:blipFill>
        </p:spPr>
        <p:txBody>
          <a:bodyPr>
            <a:normAutofit/>
          </a:bodyPr>
          <a:lstStyle>
            <a:lvl1pPr marL="0" indent="0">
              <a:buNone/>
              <a:defRPr sz="1000">
                <a:latin typeface="Arial"/>
                <a:cs typeface="Arial"/>
              </a:defRPr>
            </a:lvl1pPr>
          </a:lstStyle>
          <a:p>
            <a:r>
              <a:rPr lang="en-US" dirty="0"/>
              <a:t> </a:t>
            </a:r>
          </a:p>
        </p:txBody>
      </p:sp>
      <p:sp>
        <p:nvSpPr>
          <p:cNvPr id="14" name="Picture Placeholder 16"/>
          <p:cNvSpPr>
            <a:spLocks noGrp="1"/>
          </p:cNvSpPr>
          <p:nvPr>
            <p:ph type="pic" sz="quarter" idx="17" hasCustomPrompt="1"/>
          </p:nvPr>
        </p:nvSpPr>
        <p:spPr>
          <a:xfrm>
            <a:off x="3868876" y="5022924"/>
            <a:ext cx="1406249" cy="1872208"/>
          </a:xfrm>
          <a:prstGeom prst="rect">
            <a:avLst/>
          </a:prstGeom>
          <a:blipFill rotWithShape="1">
            <a:blip r:embed="rId4"/>
            <a:stretch>
              <a:fillRect/>
            </a:stretch>
          </a:blipFill>
        </p:spPr>
        <p:txBody>
          <a:bodyPr>
            <a:normAutofit/>
          </a:bodyPr>
          <a:lstStyle>
            <a:lvl1pPr marL="0" indent="0" algn="l">
              <a:buNone/>
              <a:defRPr sz="800">
                <a:latin typeface="Arial"/>
                <a:cs typeface="Arial"/>
              </a:defRPr>
            </a:lvl1pPr>
          </a:lstStyle>
          <a:p>
            <a:r>
              <a:rPr lang="en-US" dirty="0"/>
              <a:t> </a:t>
            </a:r>
          </a:p>
        </p:txBody>
      </p:sp>
      <p:sp>
        <p:nvSpPr>
          <p:cNvPr id="32" name="Platshållare för text 31"/>
          <p:cNvSpPr>
            <a:spLocks noGrp="1"/>
          </p:cNvSpPr>
          <p:nvPr>
            <p:ph type="body" sz="quarter" idx="10" hasCustomPrompt="1"/>
          </p:nvPr>
        </p:nvSpPr>
        <p:spPr>
          <a:xfrm>
            <a:off x="1835696" y="1700808"/>
            <a:ext cx="5472608" cy="584968"/>
          </a:xfrm>
          <a:prstGeom prst="rect">
            <a:avLst/>
          </a:prstGeom>
        </p:spPr>
        <p:txBody>
          <a:bodyPr anchor="b" anchorCtr="0"/>
          <a:lstStyle>
            <a:lvl1pPr algn="ctr">
              <a:defRPr sz="3600" b="0" i="0" baseline="0">
                <a:latin typeface="Handsome Pro For If Medium"/>
                <a:cs typeface="Handsome Pro For If Medium"/>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err="1"/>
              <a:t>PowerPoint</a:t>
            </a:r>
            <a:r>
              <a:rPr lang="sv-SE" dirty="0"/>
              <a:t> template for</a:t>
            </a:r>
          </a:p>
        </p:txBody>
      </p:sp>
      <p:sp>
        <p:nvSpPr>
          <p:cNvPr id="33" name="Platshållare för text 31"/>
          <p:cNvSpPr>
            <a:spLocks noGrp="1"/>
          </p:cNvSpPr>
          <p:nvPr>
            <p:ph type="body" sz="quarter" idx="11" hasCustomPrompt="1"/>
          </p:nvPr>
        </p:nvSpPr>
        <p:spPr>
          <a:xfrm>
            <a:off x="1835696" y="2348880"/>
            <a:ext cx="5472608" cy="792088"/>
          </a:xfrm>
          <a:prstGeom prst="rect">
            <a:avLst/>
          </a:prstGeom>
        </p:spPr>
        <p:txBody>
          <a:bodyPr anchor="t" anchorCtr="0"/>
          <a:lstStyle>
            <a:lvl1pPr algn="ctr">
              <a:lnSpc>
                <a:spcPct val="80000"/>
              </a:lnSpc>
              <a:spcBef>
                <a:spcPts val="1600"/>
              </a:spcBef>
              <a:defRPr sz="600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PRESENTATION</a:t>
            </a:r>
          </a:p>
        </p:txBody>
      </p:sp>
      <p:sp>
        <p:nvSpPr>
          <p:cNvPr id="34" name="Platshållare för text 31"/>
          <p:cNvSpPr>
            <a:spLocks noGrp="1"/>
          </p:cNvSpPr>
          <p:nvPr>
            <p:ph type="body" sz="quarter" idx="12" hasCustomPrompt="1"/>
          </p:nvPr>
        </p:nvSpPr>
        <p:spPr>
          <a:xfrm>
            <a:off x="1835696" y="3645024"/>
            <a:ext cx="5472980" cy="548680"/>
          </a:xfrm>
          <a:prstGeom prst="rect">
            <a:avLst/>
          </a:prstGeom>
        </p:spPr>
        <p:txBody>
          <a:bodyPr/>
          <a:lstStyle>
            <a:lvl1pPr algn="ctr">
              <a:defRPr sz="2000" b="0" i="0" baseline="0">
                <a:latin typeface="Century751BT For If" panose="02040503050505020304" pitchFamily="18" charset="0"/>
                <a:cs typeface="Century751BT For If" panose="02040503050505020304" pitchFamily="18" charset="0"/>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xx månad </a:t>
            </a:r>
            <a:r>
              <a:rPr lang="sv-SE" dirty="0" err="1"/>
              <a:t>20xx</a:t>
            </a:r>
            <a:endParaRPr lang="sv-SE" dirty="0"/>
          </a:p>
        </p:txBody>
      </p:sp>
    </p:spTree>
    <p:extLst>
      <p:ext uri="{BB962C8B-B14F-4D97-AF65-F5344CB8AC3E}">
        <p14:creationId xmlns:p14="http://schemas.microsoft.com/office/powerpoint/2010/main" val="47732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TITLE (MUST BE IN UPPERCASE LETTERS).</a:t>
            </a:r>
          </a:p>
        </p:txBody>
      </p:sp>
      <p:sp>
        <p:nvSpPr>
          <p:cNvPr id="6"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
        <p:nvSpPr>
          <p:cNvPr id="11" name="Text Placeholder 3"/>
          <p:cNvSpPr>
            <a:spLocks noGrp="1"/>
          </p:cNvSpPr>
          <p:nvPr>
            <p:ph type="body" sz="quarter" idx="16" hasCustomPrompt="1"/>
          </p:nvPr>
        </p:nvSpPr>
        <p:spPr>
          <a:xfrm>
            <a:off x="355848" y="1968292"/>
            <a:ext cx="8353176" cy="3495823"/>
          </a:xfrm>
          <a:prstGeom prst="rect">
            <a:avLst/>
          </a:prstGeom>
        </p:spPr>
        <p:txBody>
          <a:bodyPr anchor="t" anchorCtr="0">
            <a:normAutofit/>
          </a:bodyPr>
          <a:lstStyle>
            <a:lvl1pPr marL="342900" indent="-342900">
              <a:buFont typeface="Arial"/>
              <a:buChar char="•"/>
              <a:defRPr sz="2400" b="0" i="0">
                <a:latin typeface="+mn-lt"/>
              </a:defRPr>
            </a:lvl1pPr>
            <a:lvl2pPr marL="800100" indent="-342900">
              <a:buFont typeface="Arial"/>
              <a:buChar char="•"/>
              <a:defRPr sz="2400"/>
            </a:lvl2pPr>
            <a:lvl3pPr marL="1257300" indent="-342900">
              <a:buFont typeface="Arial"/>
              <a:buChar char="•"/>
              <a:defRPr sz="2400"/>
            </a:lvl3pPr>
            <a:lvl4pPr marL="1714500" indent="-342900">
              <a:buFont typeface="Arial"/>
              <a:buChar char="•"/>
              <a:defRPr sz="2400"/>
            </a:lvl4pPr>
            <a:lvl5pPr marL="2171700" indent="-342900">
              <a:buFont typeface="Arial"/>
              <a:buChar char="•"/>
              <a:defRPr sz="2400"/>
            </a:lvl5pPr>
          </a:lstStyle>
          <a:p>
            <a:pPr lvl="0"/>
            <a:r>
              <a:rPr lang="sv-SE" dirty="0" err="1"/>
              <a:t>Bullets</a:t>
            </a:r>
            <a:endParaRPr lang="en-US" dirty="0"/>
          </a:p>
        </p:txBody>
      </p:sp>
      <p:sp>
        <p:nvSpPr>
          <p:cNvPr id="7" name="Text Placeholder 4"/>
          <p:cNvSpPr>
            <a:spLocks noGrp="1"/>
          </p:cNvSpPr>
          <p:nvPr>
            <p:ph type="body" sz="quarter" idx="12" hasCustomPrompt="1"/>
          </p:nvPr>
        </p:nvSpPr>
        <p:spPr>
          <a:xfrm>
            <a:off x="359703" y="1600394"/>
            <a:ext cx="8349556" cy="388445"/>
          </a:xfrm>
        </p:spPr>
        <p:txBody>
          <a:bodyPr>
            <a:normAutofit/>
          </a:bodyPr>
          <a:lstStyle>
            <a:lvl1pPr>
              <a:spcBef>
                <a:spcPts val="0"/>
              </a:spcBef>
              <a:spcAft>
                <a:spcPts val="800"/>
              </a:spcAft>
              <a:defRPr sz="2000" baseline="0"/>
            </a:lvl1pPr>
          </a:lstStyle>
          <a:p>
            <a:pPr lvl="0"/>
            <a:r>
              <a:rPr lang="sv-SE" dirty="0"/>
              <a:t>HEADING</a:t>
            </a:r>
          </a:p>
        </p:txBody>
      </p:sp>
    </p:spTree>
    <p:extLst>
      <p:ext uri="{BB962C8B-B14F-4D97-AF65-F5344CB8AC3E}">
        <p14:creationId xmlns:p14="http://schemas.microsoft.com/office/powerpoint/2010/main" val="59513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Blue Sky">
    <p:bg>
      <p:bgPr>
        <a:solidFill>
          <a:schemeClr val="accent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TITLE (MUST BE IN UPPERCASE LETTERS).</a:t>
            </a:r>
          </a:p>
        </p:txBody>
      </p:sp>
      <p:sp>
        <p:nvSpPr>
          <p:cNvPr id="8" name="Platshållare för text 6"/>
          <p:cNvSpPr>
            <a:spLocks noGrp="1"/>
          </p:cNvSpPr>
          <p:nvPr>
            <p:ph type="body" sz="quarter" idx="12" hasCustomPrompt="1"/>
          </p:nvPr>
        </p:nvSpPr>
        <p:spPr>
          <a:xfrm>
            <a:off x="468313" y="3429000"/>
            <a:ext cx="8208143" cy="719906"/>
          </a:xfrm>
          <a:prstGeom prst="rect">
            <a:avLst/>
          </a:prstGeom>
        </p:spPr>
        <p:txBody>
          <a:bodyPr/>
          <a:lstStyle>
            <a:lvl1pPr algn="ctr">
              <a:defRPr sz="4000" b="0" baseline="0">
                <a:latin typeface="Handsome Pro For If Medium"/>
              </a:defRPr>
            </a:lvl1pPr>
            <a:lvl2pPr algn="ctr">
              <a:defRPr/>
            </a:lvl2pPr>
            <a:lvl3pPr algn="ctr">
              <a:defRPr/>
            </a:lvl3pPr>
            <a:lvl4pPr algn="ctr">
              <a:defRPr/>
            </a:lvl4pPr>
            <a:lvl5pPr algn="ctr">
              <a:defRPr/>
            </a:lvl5pPr>
          </a:lstStyle>
          <a:p>
            <a:pPr lvl="0"/>
            <a:r>
              <a:rPr lang="sv-SE" dirty="0" err="1"/>
              <a:t>Name</a:t>
            </a:r>
            <a:endParaRPr lang="sv-SE" dirty="0"/>
          </a:p>
        </p:txBody>
      </p:sp>
      <p:sp>
        <p:nvSpPr>
          <p:cNvPr id="14" name="Platshållare för text 31"/>
          <p:cNvSpPr>
            <a:spLocks noGrp="1"/>
          </p:cNvSpPr>
          <p:nvPr>
            <p:ph type="body" sz="quarter" idx="11" hasCustomPrompt="1"/>
          </p:nvPr>
        </p:nvSpPr>
        <p:spPr>
          <a:xfrm>
            <a:off x="467544" y="2276873"/>
            <a:ext cx="8208912" cy="1368152"/>
          </a:xfrm>
          <a:prstGeom prst="rect">
            <a:avLst/>
          </a:prstGeom>
        </p:spPr>
        <p:txBody>
          <a:bodyPr anchor="b" anchorCtr="0"/>
          <a:lstStyle>
            <a:lvl1pPr algn="ctr">
              <a:lnSpc>
                <a:spcPct val="80000"/>
              </a:lnSpc>
              <a:spcBef>
                <a:spcPts val="1600"/>
              </a:spcBef>
              <a:defRPr sz="5000" baseline="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QUOTE (UPPERCASE LETTERS)</a:t>
            </a:r>
          </a:p>
        </p:txBody>
      </p:sp>
      <p:sp>
        <p:nvSpPr>
          <p:cNvPr id="6"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3434165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Turquoise Ocean">
    <p:bg>
      <p:bgPr>
        <a:solidFill>
          <a:schemeClr val="accent5"/>
        </a:solidFill>
        <a:effectLst/>
      </p:bgPr>
    </p:bg>
    <p:spTree>
      <p:nvGrpSpPr>
        <p:cNvPr id="1" name=""/>
        <p:cNvGrpSpPr/>
        <p:nvPr/>
      </p:nvGrpSpPr>
      <p:grpSpPr>
        <a:xfrm>
          <a:off x="0" y="0"/>
          <a:ext cx="0" cy="0"/>
          <a:chOff x="0" y="0"/>
          <a:chExt cx="0" cy="0"/>
        </a:xfrm>
      </p:grpSpPr>
      <p:pic>
        <p:nvPicPr>
          <p:cNvPr id="4" name="Picture 3" descr="If_eng_blue_rgb_black_tagline.eps"/>
          <p:cNvPicPr>
            <a:picLocks noChangeAspect="1"/>
          </p:cNvPicPr>
          <p:nvPr userDrawn="1"/>
        </p:nvPicPr>
        <p:blipFill>
          <a:blip r:embed="rId2">
            <a:extLst>
              <a:ext uri="{28A0092B-C50C-407E-A947-70E740481C1C}">
                <a14:useLocalDpi xmlns:a14="http://schemas.microsoft.com/office/drawing/2010/main" val="0"/>
              </a:ext>
            </a:extLst>
          </a:blip>
          <a:srcRect l="-7231" r="-7231"/>
          <a:stretch>
            <a:fillRect/>
          </a:stretch>
        </p:blipFill>
        <p:spPr bwMode="auto">
          <a:xfrm>
            <a:off x="7796213" y="5613400"/>
            <a:ext cx="1125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hasCustomPrompt="1"/>
          </p:nvPr>
        </p:nvSpPr>
        <p:spPr/>
        <p:txBody>
          <a:bodyPr/>
          <a:lstStyle>
            <a:lvl1pPr>
              <a:defRPr baseline="0"/>
            </a:lvl1pPr>
          </a:lstStyle>
          <a:p>
            <a:r>
              <a:rPr lang="sv-SE" dirty="0"/>
              <a:t>TITLE (MUST BE IN UPPERCASE LETTERS).</a:t>
            </a:r>
          </a:p>
        </p:txBody>
      </p:sp>
      <p:sp>
        <p:nvSpPr>
          <p:cNvPr id="7" name="Platshållare för text 6"/>
          <p:cNvSpPr>
            <a:spLocks noGrp="1"/>
          </p:cNvSpPr>
          <p:nvPr>
            <p:ph type="body" sz="quarter" idx="12" hasCustomPrompt="1"/>
          </p:nvPr>
        </p:nvSpPr>
        <p:spPr>
          <a:xfrm>
            <a:off x="468313" y="3429000"/>
            <a:ext cx="8208143" cy="719906"/>
          </a:xfrm>
          <a:prstGeom prst="rect">
            <a:avLst/>
          </a:prstGeom>
        </p:spPr>
        <p:txBody>
          <a:bodyPr/>
          <a:lstStyle>
            <a:lvl1pPr algn="ctr">
              <a:defRPr sz="4000" b="0" baseline="0">
                <a:latin typeface="Handsome Pro For If Medium"/>
              </a:defRPr>
            </a:lvl1pPr>
            <a:lvl2pPr algn="ctr">
              <a:defRPr/>
            </a:lvl2pPr>
            <a:lvl3pPr algn="ctr">
              <a:defRPr/>
            </a:lvl3pPr>
            <a:lvl4pPr algn="ctr">
              <a:defRPr/>
            </a:lvl4pPr>
            <a:lvl5pPr algn="ctr">
              <a:defRPr/>
            </a:lvl5pPr>
          </a:lstStyle>
          <a:p>
            <a:pPr lvl="0"/>
            <a:r>
              <a:rPr lang="sv-SE" dirty="0" err="1"/>
              <a:t>Name</a:t>
            </a:r>
            <a:endParaRPr lang="sv-SE" dirty="0"/>
          </a:p>
        </p:txBody>
      </p:sp>
      <p:sp>
        <p:nvSpPr>
          <p:cNvPr id="8" name="Platshållare för text 31"/>
          <p:cNvSpPr>
            <a:spLocks noGrp="1"/>
          </p:cNvSpPr>
          <p:nvPr>
            <p:ph type="body" sz="quarter" idx="11" hasCustomPrompt="1"/>
          </p:nvPr>
        </p:nvSpPr>
        <p:spPr>
          <a:xfrm>
            <a:off x="467544" y="2276873"/>
            <a:ext cx="8208912" cy="1368152"/>
          </a:xfrm>
          <a:prstGeom prst="rect">
            <a:avLst/>
          </a:prstGeom>
        </p:spPr>
        <p:txBody>
          <a:bodyPr anchor="b" anchorCtr="0"/>
          <a:lstStyle>
            <a:lvl1pPr algn="ctr">
              <a:lnSpc>
                <a:spcPct val="80000"/>
              </a:lnSpc>
              <a:spcBef>
                <a:spcPts val="1600"/>
              </a:spcBef>
              <a:defRPr sz="5000" baseline="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QUOTE (UPPERCASE LETTERS)</a:t>
            </a:r>
          </a:p>
        </p:txBody>
      </p:sp>
      <p:sp>
        <p:nvSpPr>
          <p:cNvPr id="9"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78650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Green Grass">
    <p:bg>
      <p:bgPr>
        <a:solidFill>
          <a:schemeClr val="accent1"/>
        </a:solidFill>
        <a:effectLst/>
      </p:bgPr>
    </p:bg>
    <p:spTree>
      <p:nvGrpSpPr>
        <p:cNvPr id="1" name=""/>
        <p:cNvGrpSpPr/>
        <p:nvPr/>
      </p:nvGrpSpPr>
      <p:grpSpPr>
        <a:xfrm>
          <a:off x="0" y="0"/>
          <a:ext cx="0" cy="0"/>
          <a:chOff x="0" y="0"/>
          <a:chExt cx="0" cy="0"/>
        </a:xfrm>
      </p:grpSpPr>
      <p:pic>
        <p:nvPicPr>
          <p:cNvPr id="4" name="Picture 3" descr="If_eng_blue_rgb_black_tagline.eps"/>
          <p:cNvPicPr>
            <a:picLocks noChangeAspect="1"/>
          </p:cNvPicPr>
          <p:nvPr userDrawn="1"/>
        </p:nvPicPr>
        <p:blipFill>
          <a:blip r:embed="rId2">
            <a:extLst>
              <a:ext uri="{28A0092B-C50C-407E-A947-70E740481C1C}">
                <a14:useLocalDpi xmlns:a14="http://schemas.microsoft.com/office/drawing/2010/main" val="0"/>
              </a:ext>
            </a:extLst>
          </a:blip>
          <a:srcRect l="-7231" r="-7231"/>
          <a:stretch>
            <a:fillRect/>
          </a:stretch>
        </p:blipFill>
        <p:spPr bwMode="auto">
          <a:xfrm>
            <a:off x="7796213" y="5613400"/>
            <a:ext cx="1125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hasCustomPrompt="1"/>
          </p:nvPr>
        </p:nvSpPr>
        <p:spPr/>
        <p:txBody>
          <a:bodyPr/>
          <a:lstStyle/>
          <a:p>
            <a:r>
              <a:rPr lang="sv-SE" dirty="0"/>
              <a:t>TITLE (MUST BE IN UPPERCASE LETTERS).</a:t>
            </a:r>
          </a:p>
        </p:txBody>
      </p:sp>
      <p:sp>
        <p:nvSpPr>
          <p:cNvPr id="7" name="Platshållare för text 6"/>
          <p:cNvSpPr>
            <a:spLocks noGrp="1"/>
          </p:cNvSpPr>
          <p:nvPr>
            <p:ph type="body" sz="quarter" idx="12" hasCustomPrompt="1"/>
          </p:nvPr>
        </p:nvSpPr>
        <p:spPr>
          <a:xfrm>
            <a:off x="468313" y="3429000"/>
            <a:ext cx="8208143" cy="719906"/>
          </a:xfrm>
          <a:prstGeom prst="rect">
            <a:avLst/>
          </a:prstGeom>
        </p:spPr>
        <p:txBody>
          <a:bodyPr/>
          <a:lstStyle>
            <a:lvl1pPr algn="ctr">
              <a:defRPr sz="4000" b="0" baseline="0">
                <a:latin typeface="Handsome Pro For If Medium"/>
              </a:defRPr>
            </a:lvl1pPr>
            <a:lvl2pPr algn="ctr">
              <a:defRPr/>
            </a:lvl2pPr>
            <a:lvl3pPr algn="ctr">
              <a:defRPr/>
            </a:lvl3pPr>
            <a:lvl4pPr algn="ctr">
              <a:defRPr/>
            </a:lvl4pPr>
            <a:lvl5pPr algn="ctr">
              <a:defRPr/>
            </a:lvl5pPr>
          </a:lstStyle>
          <a:p>
            <a:pPr lvl="0"/>
            <a:r>
              <a:rPr lang="sv-SE" dirty="0" err="1"/>
              <a:t>Name</a:t>
            </a:r>
            <a:endParaRPr lang="sv-SE" dirty="0"/>
          </a:p>
        </p:txBody>
      </p:sp>
      <p:sp>
        <p:nvSpPr>
          <p:cNvPr id="8" name="Platshållare för text 31"/>
          <p:cNvSpPr>
            <a:spLocks noGrp="1"/>
          </p:cNvSpPr>
          <p:nvPr>
            <p:ph type="body" sz="quarter" idx="11" hasCustomPrompt="1"/>
          </p:nvPr>
        </p:nvSpPr>
        <p:spPr>
          <a:xfrm>
            <a:off x="467544" y="2276873"/>
            <a:ext cx="8208912" cy="1368152"/>
          </a:xfrm>
          <a:prstGeom prst="rect">
            <a:avLst/>
          </a:prstGeom>
        </p:spPr>
        <p:txBody>
          <a:bodyPr anchor="b" anchorCtr="0"/>
          <a:lstStyle>
            <a:lvl1pPr algn="ctr">
              <a:lnSpc>
                <a:spcPct val="80000"/>
              </a:lnSpc>
              <a:spcBef>
                <a:spcPts val="1600"/>
              </a:spcBef>
              <a:defRPr sz="5000" baseline="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QUOTE (UPPERCASE LETTERS)</a:t>
            </a:r>
          </a:p>
        </p:txBody>
      </p:sp>
      <p:sp>
        <p:nvSpPr>
          <p:cNvPr id="9"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3046597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Yellow Sun">
    <p:bg>
      <p:bgPr>
        <a:solidFill>
          <a:schemeClr val="accent3"/>
        </a:solidFill>
        <a:effectLst/>
      </p:bgPr>
    </p:bg>
    <p:spTree>
      <p:nvGrpSpPr>
        <p:cNvPr id="1" name=""/>
        <p:cNvGrpSpPr/>
        <p:nvPr/>
      </p:nvGrpSpPr>
      <p:grpSpPr>
        <a:xfrm>
          <a:off x="0" y="0"/>
          <a:ext cx="0" cy="0"/>
          <a:chOff x="0" y="0"/>
          <a:chExt cx="0" cy="0"/>
        </a:xfrm>
      </p:grpSpPr>
      <p:pic>
        <p:nvPicPr>
          <p:cNvPr id="4" name="Picture 3" descr="If_eng_blue_rgb_black_tagline.eps"/>
          <p:cNvPicPr>
            <a:picLocks noChangeAspect="1"/>
          </p:cNvPicPr>
          <p:nvPr userDrawn="1"/>
        </p:nvPicPr>
        <p:blipFill>
          <a:blip r:embed="rId2">
            <a:extLst>
              <a:ext uri="{28A0092B-C50C-407E-A947-70E740481C1C}">
                <a14:useLocalDpi xmlns:a14="http://schemas.microsoft.com/office/drawing/2010/main" val="0"/>
              </a:ext>
            </a:extLst>
          </a:blip>
          <a:srcRect l="-7231" r="-7231"/>
          <a:stretch>
            <a:fillRect/>
          </a:stretch>
        </p:blipFill>
        <p:spPr bwMode="auto">
          <a:xfrm>
            <a:off x="7796213" y="5613400"/>
            <a:ext cx="1125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hasCustomPrompt="1"/>
          </p:nvPr>
        </p:nvSpPr>
        <p:spPr/>
        <p:txBody>
          <a:bodyPr/>
          <a:lstStyle/>
          <a:p>
            <a:r>
              <a:rPr lang="sv-SE" dirty="0"/>
              <a:t>TITLE (MUST BE IN UPPERCASE LETTERS).</a:t>
            </a:r>
          </a:p>
        </p:txBody>
      </p:sp>
      <p:sp>
        <p:nvSpPr>
          <p:cNvPr id="7" name="Platshållare för text 6"/>
          <p:cNvSpPr>
            <a:spLocks noGrp="1"/>
          </p:cNvSpPr>
          <p:nvPr>
            <p:ph type="body" sz="quarter" idx="12" hasCustomPrompt="1"/>
          </p:nvPr>
        </p:nvSpPr>
        <p:spPr>
          <a:xfrm>
            <a:off x="468313" y="3429000"/>
            <a:ext cx="8208143" cy="719906"/>
          </a:xfrm>
          <a:prstGeom prst="rect">
            <a:avLst/>
          </a:prstGeom>
        </p:spPr>
        <p:txBody>
          <a:bodyPr/>
          <a:lstStyle>
            <a:lvl1pPr algn="ctr">
              <a:defRPr sz="4000" b="0" baseline="0">
                <a:latin typeface="Handsome Pro For If Medium"/>
              </a:defRPr>
            </a:lvl1pPr>
            <a:lvl2pPr algn="ctr">
              <a:defRPr/>
            </a:lvl2pPr>
            <a:lvl3pPr algn="ctr">
              <a:defRPr/>
            </a:lvl3pPr>
            <a:lvl4pPr algn="ctr">
              <a:defRPr/>
            </a:lvl4pPr>
            <a:lvl5pPr algn="ctr">
              <a:defRPr/>
            </a:lvl5pPr>
          </a:lstStyle>
          <a:p>
            <a:pPr lvl="0"/>
            <a:r>
              <a:rPr lang="sv-SE" dirty="0" err="1"/>
              <a:t>Name</a:t>
            </a:r>
            <a:endParaRPr lang="sv-SE" dirty="0"/>
          </a:p>
        </p:txBody>
      </p:sp>
      <p:sp>
        <p:nvSpPr>
          <p:cNvPr id="8" name="Platshållare för text 31"/>
          <p:cNvSpPr>
            <a:spLocks noGrp="1"/>
          </p:cNvSpPr>
          <p:nvPr>
            <p:ph type="body" sz="quarter" idx="11" hasCustomPrompt="1"/>
          </p:nvPr>
        </p:nvSpPr>
        <p:spPr>
          <a:xfrm>
            <a:off x="467544" y="2276873"/>
            <a:ext cx="8208912" cy="1368152"/>
          </a:xfrm>
          <a:prstGeom prst="rect">
            <a:avLst/>
          </a:prstGeom>
        </p:spPr>
        <p:txBody>
          <a:bodyPr anchor="b" anchorCtr="0"/>
          <a:lstStyle>
            <a:lvl1pPr algn="ctr">
              <a:lnSpc>
                <a:spcPct val="80000"/>
              </a:lnSpc>
              <a:spcBef>
                <a:spcPts val="1600"/>
              </a:spcBef>
              <a:defRPr sz="5000" baseline="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QUOTE (UPPERCASE LETTERS)</a:t>
            </a:r>
          </a:p>
        </p:txBody>
      </p:sp>
      <p:sp>
        <p:nvSpPr>
          <p:cNvPr id="9"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235484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Powder Brown">
    <p:bg>
      <p:bgPr>
        <a:solidFill>
          <a:schemeClr val="accent6"/>
        </a:solidFill>
        <a:effectLst/>
      </p:bgPr>
    </p:bg>
    <p:spTree>
      <p:nvGrpSpPr>
        <p:cNvPr id="1" name=""/>
        <p:cNvGrpSpPr/>
        <p:nvPr/>
      </p:nvGrpSpPr>
      <p:grpSpPr>
        <a:xfrm>
          <a:off x="0" y="0"/>
          <a:ext cx="0" cy="0"/>
          <a:chOff x="0" y="0"/>
          <a:chExt cx="0" cy="0"/>
        </a:xfrm>
      </p:grpSpPr>
      <p:pic>
        <p:nvPicPr>
          <p:cNvPr id="4" name="Picture 3" descr="If_eng_blue_rgb_black_tagline.eps"/>
          <p:cNvPicPr>
            <a:picLocks noChangeAspect="1"/>
          </p:cNvPicPr>
          <p:nvPr userDrawn="1"/>
        </p:nvPicPr>
        <p:blipFill>
          <a:blip r:embed="rId2">
            <a:extLst>
              <a:ext uri="{28A0092B-C50C-407E-A947-70E740481C1C}">
                <a14:useLocalDpi xmlns:a14="http://schemas.microsoft.com/office/drawing/2010/main" val="0"/>
              </a:ext>
            </a:extLst>
          </a:blip>
          <a:srcRect l="-7231" r="-7231"/>
          <a:stretch>
            <a:fillRect/>
          </a:stretch>
        </p:blipFill>
        <p:spPr bwMode="auto">
          <a:xfrm>
            <a:off x="7796213" y="5613400"/>
            <a:ext cx="1125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hasCustomPrompt="1"/>
          </p:nvPr>
        </p:nvSpPr>
        <p:spPr/>
        <p:txBody>
          <a:bodyPr/>
          <a:lstStyle/>
          <a:p>
            <a:r>
              <a:rPr lang="sv-SE" dirty="0"/>
              <a:t>TITLE (MUST BE IN UPPERCASE LETTERS).</a:t>
            </a:r>
          </a:p>
        </p:txBody>
      </p:sp>
      <p:sp>
        <p:nvSpPr>
          <p:cNvPr id="7" name="Platshållare för text 6"/>
          <p:cNvSpPr>
            <a:spLocks noGrp="1"/>
          </p:cNvSpPr>
          <p:nvPr>
            <p:ph type="body" sz="quarter" idx="12" hasCustomPrompt="1"/>
          </p:nvPr>
        </p:nvSpPr>
        <p:spPr>
          <a:xfrm>
            <a:off x="468313" y="3429000"/>
            <a:ext cx="8208143" cy="719906"/>
          </a:xfrm>
          <a:prstGeom prst="rect">
            <a:avLst/>
          </a:prstGeom>
        </p:spPr>
        <p:txBody>
          <a:bodyPr/>
          <a:lstStyle>
            <a:lvl1pPr algn="ctr">
              <a:defRPr sz="4000" b="0" baseline="0">
                <a:latin typeface="Handsome Pro For If Medium"/>
              </a:defRPr>
            </a:lvl1pPr>
            <a:lvl2pPr algn="ctr">
              <a:defRPr/>
            </a:lvl2pPr>
            <a:lvl3pPr algn="ctr">
              <a:defRPr/>
            </a:lvl3pPr>
            <a:lvl4pPr algn="ctr">
              <a:defRPr/>
            </a:lvl4pPr>
            <a:lvl5pPr algn="ctr">
              <a:defRPr/>
            </a:lvl5pPr>
          </a:lstStyle>
          <a:p>
            <a:pPr lvl="0"/>
            <a:r>
              <a:rPr lang="sv-SE" dirty="0" err="1"/>
              <a:t>Name</a:t>
            </a:r>
            <a:endParaRPr lang="sv-SE" dirty="0"/>
          </a:p>
        </p:txBody>
      </p:sp>
      <p:sp>
        <p:nvSpPr>
          <p:cNvPr id="8" name="Platshållare för text 31"/>
          <p:cNvSpPr>
            <a:spLocks noGrp="1"/>
          </p:cNvSpPr>
          <p:nvPr>
            <p:ph type="body" sz="quarter" idx="11" hasCustomPrompt="1"/>
          </p:nvPr>
        </p:nvSpPr>
        <p:spPr>
          <a:xfrm>
            <a:off x="467544" y="2276873"/>
            <a:ext cx="8208912" cy="1368152"/>
          </a:xfrm>
          <a:prstGeom prst="rect">
            <a:avLst/>
          </a:prstGeom>
        </p:spPr>
        <p:txBody>
          <a:bodyPr anchor="b" anchorCtr="0"/>
          <a:lstStyle>
            <a:lvl1pPr algn="ctr">
              <a:lnSpc>
                <a:spcPct val="80000"/>
              </a:lnSpc>
              <a:spcBef>
                <a:spcPts val="1600"/>
              </a:spcBef>
              <a:defRPr sz="5000" baseline="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QUOTE (UPPERCASE LETTERS)</a:t>
            </a:r>
          </a:p>
        </p:txBody>
      </p:sp>
      <p:sp>
        <p:nvSpPr>
          <p:cNvPr id="9"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2974668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Pink Haze">
    <p:bg>
      <p:bgPr>
        <a:solidFill>
          <a:schemeClr val="accent2"/>
        </a:solidFill>
        <a:effectLst/>
      </p:bgPr>
    </p:bg>
    <p:spTree>
      <p:nvGrpSpPr>
        <p:cNvPr id="1" name=""/>
        <p:cNvGrpSpPr/>
        <p:nvPr/>
      </p:nvGrpSpPr>
      <p:grpSpPr>
        <a:xfrm>
          <a:off x="0" y="0"/>
          <a:ext cx="0" cy="0"/>
          <a:chOff x="0" y="0"/>
          <a:chExt cx="0" cy="0"/>
        </a:xfrm>
      </p:grpSpPr>
      <p:pic>
        <p:nvPicPr>
          <p:cNvPr id="4" name="Picture 3" descr="If_eng_blue_rgb_black_tagline.eps"/>
          <p:cNvPicPr>
            <a:picLocks noChangeAspect="1"/>
          </p:cNvPicPr>
          <p:nvPr userDrawn="1"/>
        </p:nvPicPr>
        <p:blipFill>
          <a:blip r:embed="rId2">
            <a:extLst>
              <a:ext uri="{28A0092B-C50C-407E-A947-70E740481C1C}">
                <a14:useLocalDpi xmlns:a14="http://schemas.microsoft.com/office/drawing/2010/main" val="0"/>
              </a:ext>
            </a:extLst>
          </a:blip>
          <a:srcRect l="-7231" r="-7231"/>
          <a:stretch>
            <a:fillRect/>
          </a:stretch>
        </p:blipFill>
        <p:spPr bwMode="auto">
          <a:xfrm>
            <a:off x="7796213" y="5613400"/>
            <a:ext cx="1125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hasCustomPrompt="1"/>
          </p:nvPr>
        </p:nvSpPr>
        <p:spPr/>
        <p:txBody>
          <a:bodyPr/>
          <a:lstStyle/>
          <a:p>
            <a:r>
              <a:rPr lang="sv-SE" dirty="0"/>
              <a:t>TITLE (MUST BE IN UPPERCASE LETTERS).</a:t>
            </a:r>
          </a:p>
        </p:txBody>
      </p:sp>
      <p:sp>
        <p:nvSpPr>
          <p:cNvPr id="7" name="Platshållare för text 6"/>
          <p:cNvSpPr>
            <a:spLocks noGrp="1"/>
          </p:cNvSpPr>
          <p:nvPr>
            <p:ph type="body" sz="quarter" idx="12" hasCustomPrompt="1"/>
          </p:nvPr>
        </p:nvSpPr>
        <p:spPr>
          <a:xfrm>
            <a:off x="468313" y="3429000"/>
            <a:ext cx="8208143" cy="719906"/>
          </a:xfrm>
          <a:prstGeom prst="rect">
            <a:avLst/>
          </a:prstGeom>
        </p:spPr>
        <p:txBody>
          <a:bodyPr/>
          <a:lstStyle>
            <a:lvl1pPr algn="ctr">
              <a:defRPr sz="4000" b="0" baseline="0">
                <a:latin typeface="Handsome Pro For If Medium"/>
              </a:defRPr>
            </a:lvl1pPr>
            <a:lvl2pPr algn="ctr">
              <a:defRPr/>
            </a:lvl2pPr>
            <a:lvl3pPr algn="ctr">
              <a:defRPr/>
            </a:lvl3pPr>
            <a:lvl4pPr algn="ctr">
              <a:defRPr/>
            </a:lvl4pPr>
            <a:lvl5pPr algn="ctr">
              <a:defRPr/>
            </a:lvl5pPr>
          </a:lstStyle>
          <a:p>
            <a:pPr lvl="0"/>
            <a:r>
              <a:rPr lang="sv-SE" dirty="0" err="1"/>
              <a:t>Name</a:t>
            </a:r>
            <a:endParaRPr lang="sv-SE" dirty="0"/>
          </a:p>
        </p:txBody>
      </p:sp>
      <p:sp>
        <p:nvSpPr>
          <p:cNvPr id="8" name="Platshållare för text 31"/>
          <p:cNvSpPr>
            <a:spLocks noGrp="1"/>
          </p:cNvSpPr>
          <p:nvPr>
            <p:ph type="body" sz="quarter" idx="11" hasCustomPrompt="1"/>
          </p:nvPr>
        </p:nvSpPr>
        <p:spPr>
          <a:xfrm>
            <a:off x="467544" y="2276873"/>
            <a:ext cx="8208912" cy="1368152"/>
          </a:xfrm>
          <a:prstGeom prst="rect">
            <a:avLst/>
          </a:prstGeom>
        </p:spPr>
        <p:txBody>
          <a:bodyPr anchor="b" anchorCtr="0"/>
          <a:lstStyle>
            <a:lvl1pPr algn="ctr">
              <a:lnSpc>
                <a:spcPct val="80000"/>
              </a:lnSpc>
              <a:spcBef>
                <a:spcPts val="1600"/>
              </a:spcBef>
              <a:defRPr sz="5000" baseline="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QUOTE (UPPERCASE LETTERS)</a:t>
            </a:r>
          </a:p>
        </p:txBody>
      </p:sp>
      <p:sp>
        <p:nvSpPr>
          <p:cNvPr id="9"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125015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pic>
        <p:nvPicPr>
          <p:cNvPr id="4" name="Picture 3" descr="If_eng_blue_rgb_black_tagline.eps"/>
          <p:cNvPicPr>
            <a:picLocks noChangeAspect="1"/>
          </p:cNvPicPr>
          <p:nvPr userDrawn="1"/>
        </p:nvPicPr>
        <p:blipFill>
          <a:blip r:embed="rId2">
            <a:extLst>
              <a:ext uri="{28A0092B-C50C-407E-A947-70E740481C1C}">
                <a14:useLocalDpi xmlns:a14="http://schemas.microsoft.com/office/drawing/2010/main" val="0"/>
              </a:ext>
            </a:extLst>
          </a:blip>
          <a:srcRect l="-7231" r="-7231"/>
          <a:stretch>
            <a:fillRect/>
          </a:stretch>
        </p:blipFill>
        <p:spPr bwMode="auto">
          <a:xfrm>
            <a:off x="7796213" y="5613400"/>
            <a:ext cx="1125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hasCustomPrompt="1"/>
          </p:nvPr>
        </p:nvSpPr>
        <p:spPr/>
        <p:txBody>
          <a:bodyPr/>
          <a:lstStyle/>
          <a:p>
            <a:r>
              <a:rPr lang="sv-SE" dirty="0"/>
              <a:t>TITLE (MUST BE IN UPPERCASE LETTERS).</a:t>
            </a:r>
          </a:p>
        </p:txBody>
      </p:sp>
      <p:sp>
        <p:nvSpPr>
          <p:cNvPr id="7" name="Platshållare för text 6"/>
          <p:cNvSpPr>
            <a:spLocks noGrp="1"/>
          </p:cNvSpPr>
          <p:nvPr>
            <p:ph type="body" sz="quarter" idx="12" hasCustomPrompt="1"/>
          </p:nvPr>
        </p:nvSpPr>
        <p:spPr>
          <a:xfrm>
            <a:off x="468313" y="3429000"/>
            <a:ext cx="8208143" cy="719906"/>
          </a:xfrm>
          <a:prstGeom prst="rect">
            <a:avLst/>
          </a:prstGeom>
        </p:spPr>
        <p:txBody>
          <a:bodyPr/>
          <a:lstStyle>
            <a:lvl1pPr algn="ctr">
              <a:defRPr sz="4000" b="0" baseline="0">
                <a:latin typeface="Handsome Pro For If Medium"/>
              </a:defRPr>
            </a:lvl1pPr>
            <a:lvl2pPr algn="ctr">
              <a:defRPr/>
            </a:lvl2pPr>
            <a:lvl3pPr algn="ctr">
              <a:defRPr/>
            </a:lvl3pPr>
            <a:lvl4pPr algn="ctr">
              <a:defRPr/>
            </a:lvl4pPr>
            <a:lvl5pPr algn="ctr">
              <a:defRPr/>
            </a:lvl5pPr>
          </a:lstStyle>
          <a:p>
            <a:pPr lvl="0"/>
            <a:r>
              <a:rPr lang="sv-SE" dirty="0" err="1"/>
              <a:t>Name</a:t>
            </a:r>
            <a:endParaRPr lang="sv-SE" dirty="0"/>
          </a:p>
        </p:txBody>
      </p:sp>
      <p:sp>
        <p:nvSpPr>
          <p:cNvPr id="8" name="Platshållare för text 31"/>
          <p:cNvSpPr>
            <a:spLocks noGrp="1"/>
          </p:cNvSpPr>
          <p:nvPr>
            <p:ph type="body" sz="quarter" idx="11" hasCustomPrompt="1"/>
          </p:nvPr>
        </p:nvSpPr>
        <p:spPr>
          <a:xfrm>
            <a:off x="467544" y="2276873"/>
            <a:ext cx="8208912" cy="1368152"/>
          </a:xfrm>
          <a:prstGeom prst="rect">
            <a:avLst/>
          </a:prstGeom>
        </p:spPr>
        <p:txBody>
          <a:bodyPr anchor="b" anchorCtr="0"/>
          <a:lstStyle>
            <a:lvl1pPr algn="ctr">
              <a:lnSpc>
                <a:spcPct val="80000"/>
              </a:lnSpc>
              <a:spcBef>
                <a:spcPts val="1600"/>
              </a:spcBef>
              <a:defRPr sz="5000" baseline="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QUOTE (UPPERCASE LETTERS)</a:t>
            </a:r>
          </a:p>
        </p:txBody>
      </p:sp>
      <p:sp>
        <p:nvSpPr>
          <p:cNvPr id="9"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19103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ea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20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typ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wrap="none" lIns="0" tIns="0" rIns="0" bIns="0" rtlCol="0" anchor="ctr">
            <a:normAutofit/>
            <a:flatTx/>
          </a:bodyPr>
          <a:lstStyle/>
          <a:p>
            <a:pPr algn="ctr" fontAlgn="auto">
              <a:lnSpc>
                <a:spcPct val="90000"/>
              </a:lnSpc>
              <a:spcBef>
                <a:spcPts val="0"/>
              </a:spcBef>
              <a:spcAft>
                <a:spcPts val="0"/>
              </a:spcAft>
            </a:pPr>
            <a:endParaRPr lang="en-US" sz="3400" b="1" u="sng" dirty="0">
              <a:solidFill>
                <a:schemeClr val="tx1"/>
              </a:solidFill>
              <a:latin typeface="Garage Gothic For If" panose="02000608030000020004" pitchFamily="2" charset="0"/>
              <a:cs typeface="Garage Gothic for If Regular"/>
            </a:endParaRPr>
          </a:p>
        </p:txBody>
      </p:sp>
      <p:pic>
        <p:nvPicPr>
          <p:cNvPr id="3" name="Picture 3" descr="If_eng_blue_rgb_black_tagline.eps"/>
          <p:cNvPicPr>
            <a:picLocks noChangeAspect="1"/>
          </p:cNvPicPr>
          <p:nvPr userDrawn="1"/>
        </p:nvPicPr>
        <p:blipFill>
          <a:blip r:embed="rId2">
            <a:extLst>
              <a:ext uri="{28A0092B-C50C-407E-A947-70E740481C1C}">
                <a14:useLocalDpi xmlns:a14="http://schemas.microsoft.com/office/drawing/2010/main" val="0"/>
              </a:ext>
            </a:extLst>
          </a:blip>
          <a:srcRect l="-7231" r="-7231"/>
          <a:stretch>
            <a:fillRect/>
          </a:stretch>
        </p:blipFill>
        <p:spPr bwMode="auto">
          <a:xfrm>
            <a:off x="2778825" y="1722460"/>
            <a:ext cx="3605028" cy="418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66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Black tagline">
    <p:spTree>
      <p:nvGrpSpPr>
        <p:cNvPr id="1" name=""/>
        <p:cNvGrpSpPr/>
        <p:nvPr/>
      </p:nvGrpSpPr>
      <p:grpSpPr>
        <a:xfrm>
          <a:off x="0" y="0"/>
          <a:ext cx="0" cy="0"/>
          <a:chOff x="0" y="0"/>
          <a:chExt cx="0" cy="0"/>
        </a:xfrm>
      </p:grpSpPr>
      <p:sp>
        <p:nvSpPr>
          <p:cNvPr id="12" name="Picture Placeholder 4"/>
          <p:cNvSpPr>
            <a:spLocks noGrp="1"/>
          </p:cNvSpPr>
          <p:nvPr>
            <p:ph type="pic" sz="quarter" idx="15" hasCustomPrompt="1"/>
          </p:nvPr>
        </p:nvSpPr>
        <p:spPr>
          <a:xfrm>
            <a:off x="0" y="-4622"/>
            <a:ext cx="9144000" cy="6862622"/>
          </a:xfrm>
          <a:prstGeom prst="rect">
            <a:avLst/>
          </a:prstGeom>
          <a:blipFill rotWithShape="1">
            <a:blip r:embed="rId2"/>
            <a:stretch>
              <a:fillRect/>
            </a:stretch>
          </a:blipFill>
        </p:spPr>
        <p:txBody>
          <a:bodyPr>
            <a:normAutofit/>
          </a:bodyPr>
          <a:lstStyle>
            <a:lvl1pPr marL="0" indent="0">
              <a:buNone/>
              <a:defRPr sz="1400" b="0" baseline="0"/>
            </a:lvl1pPr>
          </a:lstStyle>
          <a:p>
            <a:r>
              <a:rPr lang="en-US" dirty="0"/>
              <a:t>Select this image object and insert a new image</a:t>
            </a:r>
          </a:p>
        </p:txBody>
      </p:sp>
      <p:sp>
        <p:nvSpPr>
          <p:cNvPr id="13" name="Picture Placeholder 11"/>
          <p:cNvSpPr>
            <a:spLocks noGrp="1"/>
          </p:cNvSpPr>
          <p:nvPr>
            <p:ph type="pic" sz="quarter" idx="16" hasCustomPrompt="1"/>
          </p:nvPr>
        </p:nvSpPr>
        <p:spPr>
          <a:xfrm>
            <a:off x="1691680" y="1340768"/>
            <a:ext cx="5760640" cy="3023592"/>
          </a:xfrm>
          <a:prstGeom prst="rect">
            <a:avLst/>
          </a:prstGeom>
          <a:blipFill rotWithShape="1">
            <a:blip r:embed="rId3"/>
            <a:stretch>
              <a:fillRect/>
            </a:stretch>
          </a:blipFill>
        </p:spPr>
        <p:txBody>
          <a:bodyPr>
            <a:normAutofit/>
          </a:bodyPr>
          <a:lstStyle>
            <a:lvl1pPr marL="0" indent="0">
              <a:buNone/>
              <a:defRPr sz="1000">
                <a:latin typeface="Arial"/>
                <a:cs typeface="Arial"/>
              </a:defRPr>
            </a:lvl1pPr>
          </a:lstStyle>
          <a:p>
            <a:r>
              <a:rPr lang="en-US" dirty="0"/>
              <a:t> </a:t>
            </a:r>
          </a:p>
        </p:txBody>
      </p:sp>
      <p:sp>
        <p:nvSpPr>
          <p:cNvPr id="14" name="Picture Placeholder 16"/>
          <p:cNvSpPr>
            <a:spLocks noGrp="1"/>
          </p:cNvSpPr>
          <p:nvPr>
            <p:ph type="pic" sz="quarter" idx="17" hasCustomPrompt="1"/>
          </p:nvPr>
        </p:nvSpPr>
        <p:spPr>
          <a:xfrm>
            <a:off x="3868876" y="5022924"/>
            <a:ext cx="1406249" cy="1872208"/>
          </a:xfrm>
          <a:prstGeom prst="rect">
            <a:avLst/>
          </a:prstGeom>
          <a:blipFill rotWithShape="1">
            <a:blip r:embed="rId4"/>
            <a:stretch>
              <a:fillRect/>
            </a:stretch>
          </a:blipFill>
        </p:spPr>
        <p:txBody>
          <a:bodyPr>
            <a:normAutofit/>
          </a:bodyPr>
          <a:lstStyle>
            <a:lvl1pPr marL="0" indent="0" algn="l">
              <a:buNone/>
              <a:defRPr sz="800">
                <a:latin typeface="Arial"/>
                <a:cs typeface="Arial"/>
              </a:defRPr>
            </a:lvl1pPr>
          </a:lstStyle>
          <a:p>
            <a:r>
              <a:rPr lang="en-US" dirty="0"/>
              <a:t> </a:t>
            </a:r>
          </a:p>
        </p:txBody>
      </p:sp>
      <p:sp>
        <p:nvSpPr>
          <p:cNvPr id="32" name="Platshållare för text 31"/>
          <p:cNvSpPr>
            <a:spLocks noGrp="1"/>
          </p:cNvSpPr>
          <p:nvPr>
            <p:ph type="body" sz="quarter" idx="10" hasCustomPrompt="1"/>
          </p:nvPr>
        </p:nvSpPr>
        <p:spPr>
          <a:xfrm>
            <a:off x="1835696" y="1700808"/>
            <a:ext cx="5472608" cy="584968"/>
          </a:xfrm>
          <a:prstGeom prst="rect">
            <a:avLst/>
          </a:prstGeom>
        </p:spPr>
        <p:txBody>
          <a:bodyPr anchor="b" anchorCtr="0"/>
          <a:lstStyle>
            <a:lvl1pPr algn="ctr">
              <a:defRPr sz="3600" b="0" i="0">
                <a:latin typeface="Handsome Pro For If Medium"/>
                <a:cs typeface="Handsome Pro For If Medium"/>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err="1"/>
              <a:t>PowerPoint</a:t>
            </a:r>
            <a:r>
              <a:rPr lang="sv-SE" dirty="0"/>
              <a:t> template for</a:t>
            </a:r>
          </a:p>
        </p:txBody>
      </p:sp>
      <p:sp>
        <p:nvSpPr>
          <p:cNvPr id="33" name="Platshållare för text 31"/>
          <p:cNvSpPr>
            <a:spLocks noGrp="1"/>
          </p:cNvSpPr>
          <p:nvPr>
            <p:ph type="body" sz="quarter" idx="11" hasCustomPrompt="1"/>
          </p:nvPr>
        </p:nvSpPr>
        <p:spPr>
          <a:xfrm>
            <a:off x="1835696" y="2348880"/>
            <a:ext cx="5472608" cy="792088"/>
          </a:xfrm>
          <a:prstGeom prst="rect">
            <a:avLst/>
          </a:prstGeom>
        </p:spPr>
        <p:txBody>
          <a:bodyPr anchor="t" anchorCtr="0"/>
          <a:lstStyle>
            <a:lvl1pPr algn="ctr">
              <a:lnSpc>
                <a:spcPct val="80000"/>
              </a:lnSpc>
              <a:spcBef>
                <a:spcPts val="1600"/>
              </a:spcBef>
              <a:defRPr sz="600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PRESENTATION</a:t>
            </a:r>
          </a:p>
        </p:txBody>
      </p:sp>
      <p:sp>
        <p:nvSpPr>
          <p:cNvPr id="34" name="Platshållare för text 31"/>
          <p:cNvSpPr>
            <a:spLocks noGrp="1"/>
          </p:cNvSpPr>
          <p:nvPr>
            <p:ph type="body" sz="quarter" idx="12" hasCustomPrompt="1"/>
          </p:nvPr>
        </p:nvSpPr>
        <p:spPr>
          <a:xfrm>
            <a:off x="1835696" y="3645024"/>
            <a:ext cx="5472980" cy="548680"/>
          </a:xfrm>
          <a:prstGeom prst="rect">
            <a:avLst/>
          </a:prstGeom>
        </p:spPr>
        <p:txBody>
          <a:bodyPr/>
          <a:lstStyle>
            <a:lvl1pPr algn="ctr">
              <a:defRPr sz="2000" b="0" i="0" baseline="0">
                <a:latin typeface="Century751BT For If" panose="02040503050505020304" pitchFamily="18" charset="0"/>
                <a:cs typeface="Century751BT For If" panose="02040503050505020304" pitchFamily="18" charset="0"/>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xx månad </a:t>
            </a:r>
            <a:r>
              <a:rPr lang="sv-SE" dirty="0" err="1"/>
              <a:t>20xx</a:t>
            </a:r>
            <a:endParaRPr lang="sv-SE" dirty="0"/>
          </a:p>
        </p:txBody>
      </p:sp>
    </p:spTree>
    <p:extLst>
      <p:ext uri="{BB962C8B-B14F-4D97-AF65-F5344CB8AC3E}">
        <p14:creationId xmlns:p14="http://schemas.microsoft.com/office/powerpoint/2010/main" val="103829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age - White tagline">
    <p:spTree>
      <p:nvGrpSpPr>
        <p:cNvPr id="1" name=""/>
        <p:cNvGrpSpPr/>
        <p:nvPr/>
      </p:nvGrpSpPr>
      <p:grpSpPr>
        <a:xfrm>
          <a:off x="0" y="0"/>
          <a:ext cx="0" cy="0"/>
          <a:chOff x="0" y="0"/>
          <a:chExt cx="0" cy="0"/>
        </a:xfrm>
      </p:grpSpPr>
      <p:sp>
        <p:nvSpPr>
          <p:cNvPr id="12" name="Picture Placeholder 4"/>
          <p:cNvSpPr>
            <a:spLocks noGrp="1"/>
          </p:cNvSpPr>
          <p:nvPr>
            <p:ph type="pic" sz="quarter" idx="15" hasCustomPrompt="1"/>
          </p:nvPr>
        </p:nvSpPr>
        <p:spPr>
          <a:xfrm>
            <a:off x="0" y="-4622"/>
            <a:ext cx="9144000" cy="6862622"/>
          </a:xfrm>
          <a:prstGeom prst="rect">
            <a:avLst/>
          </a:prstGeom>
          <a:blipFill rotWithShape="1">
            <a:blip r:embed="rId2"/>
            <a:stretch>
              <a:fillRect/>
            </a:stretch>
          </a:blipFill>
        </p:spPr>
        <p:txBody>
          <a:bodyPr>
            <a:normAutofit/>
          </a:bodyPr>
          <a:lstStyle>
            <a:lvl1pPr marL="0" indent="0">
              <a:buNone/>
              <a:defRPr sz="1400" b="0" baseline="0"/>
            </a:lvl1pPr>
          </a:lstStyle>
          <a:p>
            <a:r>
              <a:rPr lang="en-US" dirty="0"/>
              <a:t>Select this image object and insert a new image</a:t>
            </a:r>
          </a:p>
        </p:txBody>
      </p:sp>
      <p:sp>
        <p:nvSpPr>
          <p:cNvPr id="10" name="Picture Placeholder 16"/>
          <p:cNvSpPr>
            <a:spLocks noGrp="1"/>
          </p:cNvSpPr>
          <p:nvPr>
            <p:ph type="pic" sz="quarter" idx="18" hasCustomPrompt="1"/>
          </p:nvPr>
        </p:nvSpPr>
        <p:spPr>
          <a:xfrm>
            <a:off x="7864898" y="5589240"/>
            <a:ext cx="1007732" cy="1343642"/>
          </a:xfrm>
          <a:prstGeom prst="rect">
            <a:avLst/>
          </a:prstGeom>
          <a:blipFill rotWithShape="1">
            <a:blip r:embed="rId3"/>
            <a:stretch>
              <a:fillRect/>
            </a:stretch>
          </a:blipFill>
        </p:spPr>
        <p:txBody>
          <a:bodyPr>
            <a:normAutofit/>
          </a:bodyPr>
          <a:lstStyle>
            <a:lvl1pPr marL="0" indent="0" algn="l">
              <a:buNone/>
              <a:defRPr sz="800">
                <a:latin typeface="Arial"/>
                <a:cs typeface="Arial"/>
              </a:defRPr>
            </a:lvl1pPr>
          </a:lstStyle>
          <a:p>
            <a:r>
              <a:rPr lang="en-US" dirty="0"/>
              <a:t> </a:t>
            </a:r>
          </a:p>
        </p:txBody>
      </p:sp>
      <p:sp>
        <p:nvSpPr>
          <p:cNvPr id="11" name="Picture Placeholder 4"/>
          <p:cNvSpPr>
            <a:spLocks noGrp="1"/>
          </p:cNvSpPr>
          <p:nvPr>
            <p:ph type="pic" sz="quarter" idx="19" hasCustomPrompt="1"/>
          </p:nvPr>
        </p:nvSpPr>
        <p:spPr>
          <a:xfrm>
            <a:off x="1547664" y="1772816"/>
            <a:ext cx="6048672" cy="2736304"/>
          </a:xfrm>
          <a:prstGeom prst="rect">
            <a:avLst/>
          </a:prstGeom>
          <a:solidFill>
            <a:schemeClr val="bg1">
              <a:alpha val="80000"/>
            </a:schemeClr>
          </a:solidFill>
        </p:spPr>
        <p:txBody>
          <a:bodyPr>
            <a:normAutofit/>
          </a:bodyPr>
          <a:lstStyle>
            <a:lvl1pPr marL="0" indent="0">
              <a:buNone/>
              <a:defRPr sz="800"/>
            </a:lvl1pPr>
          </a:lstStyle>
          <a:p>
            <a:r>
              <a:rPr lang="en-US" dirty="0"/>
              <a:t> </a:t>
            </a:r>
          </a:p>
        </p:txBody>
      </p:sp>
      <p:sp>
        <p:nvSpPr>
          <p:cNvPr id="32" name="Platshållare för text 31"/>
          <p:cNvSpPr>
            <a:spLocks noGrp="1"/>
          </p:cNvSpPr>
          <p:nvPr>
            <p:ph type="body" sz="quarter" idx="10" hasCustomPrompt="1"/>
          </p:nvPr>
        </p:nvSpPr>
        <p:spPr>
          <a:xfrm>
            <a:off x="1979712" y="2037184"/>
            <a:ext cx="5184576" cy="945008"/>
          </a:xfrm>
          <a:prstGeom prst="rect">
            <a:avLst/>
          </a:prstGeom>
        </p:spPr>
        <p:txBody>
          <a:bodyPr anchor="b" anchorCtr="0"/>
          <a:lstStyle>
            <a:lvl1pPr algn="ctr">
              <a:lnSpc>
                <a:spcPct val="90000"/>
              </a:lnSpc>
              <a:defRPr sz="3200" b="0" i="0">
                <a:latin typeface="Handsome Pro For If Medium"/>
                <a:cs typeface="Handsome Pro For If Medium"/>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err="1"/>
              <a:t>Chapter</a:t>
            </a:r>
            <a:endParaRPr lang="sv-SE" dirty="0"/>
          </a:p>
        </p:txBody>
      </p:sp>
      <p:sp>
        <p:nvSpPr>
          <p:cNvPr id="33" name="Platshållare för text 31"/>
          <p:cNvSpPr>
            <a:spLocks noGrp="1"/>
          </p:cNvSpPr>
          <p:nvPr>
            <p:ph type="body" sz="quarter" idx="11" hasCustomPrompt="1"/>
          </p:nvPr>
        </p:nvSpPr>
        <p:spPr>
          <a:xfrm>
            <a:off x="1979712" y="2997968"/>
            <a:ext cx="5184576" cy="1224136"/>
          </a:xfrm>
          <a:prstGeom prst="rect">
            <a:avLst/>
          </a:prstGeom>
        </p:spPr>
        <p:txBody>
          <a:bodyPr anchor="t" anchorCtr="0"/>
          <a:lstStyle>
            <a:lvl1pPr algn="ctr">
              <a:lnSpc>
                <a:spcPct val="80000"/>
              </a:lnSpc>
              <a:spcBef>
                <a:spcPts val="1600"/>
              </a:spcBef>
              <a:defRPr sz="480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PAGE</a:t>
            </a:r>
          </a:p>
        </p:txBody>
      </p:sp>
    </p:spTree>
    <p:extLst>
      <p:ext uri="{BB962C8B-B14F-4D97-AF65-F5344CB8AC3E}">
        <p14:creationId xmlns:p14="http://schemas.microsoft.com/office/powerpoint/2010/main" val="91977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age - Black tagline">
    <p:spTree>
      <p:nvGrpSpPr>
        <p:cNvPr id="1" name=""/>
        <p:cNvGrpSpPr/>
        <p:nvPr/>
      </p:nvGrpSpPr>
      <p:grpSpPr>
        <a:xfrm>
          <a:off x="0" y="0"/>
          <a:ext cx="0" cy="0"/>
          <a:chOff x="0" y="0"/>
          <a:chExt cx="0" cy="0"/>
        </a:xfrm>
      </p:grpSpPr>
      <p:sp>
        <p:nvSpPr>
          <p:cNvPr id="10" name="Picture Placeholder 4"/>
          <p:cNvSpPr>
            <a:spLocks noGrp="1"/>
          </p:cNvSpPr>
          <p:nvPr>
            <p:ph type="pic" sz="quarter" idx="15" hasCustomPrompt="1"/>
          </p:nvPr>
        </p:nvSpPr>
        <p:spPr>
          <a:xfrm>
            <a:off x="0" y="-4622"/>
            <a:ext cx="9144000" cy="6862622"/>
          </a:xfrm>
          <a:prstGeom prst="rect">
            <a:avLst/>
          </a:prstGeom>
          <a:blipFill rotWithShape="1">
            <a:blip r:embed="rId2"/>
            <a:stretch>
              <a:fillRect/>
            </a:stretch>
          </a:blipFill>
        </p:spPr>
        <p:txBody>
          <a:bodyPr>
            <a:normAutofit/>
          </a:bodyPr>
          <a:lstStyle>
            <a:lvl1pPr marL="0" indent="0">
              <a:buNone/>
              <a:defRPr sz="1400" b="0" baseline="0"/>
            </a:lvl1pPr>
          </a:lstStyle>
          <a:p>
            <a:r>
              <a:rPr lang="en-US" dirty="0"/>
              <a:t>Select this image object and insert a new image</a:t>
            </a:r>
          </a:p>
        </p:txBody>
      </p:sp>
      <p:sp>
        <p:nvSpPr>
          <p:cNvPr id="11" name="Picture Placeholder 16"/>
          <p:cNvSpPr>
            <a:spLocks noGrp="1"/>
          </p:cNvSpPr>
          <p:nvPr>
            <p:ph type="pic" sz="quarter" idx="18" hasCustomPrompt="1"/>
          </p:nvPr>
        </p:nvSpPr>
        <p:spPr>
          <a:xfrm>
            <a:off x="7864898" y="5589240"/>
            <a:ext cx="1007732" cy="1343642"/>
          </a:xfrm>
          <a:prstGeom prst="rect">
            <a:avLst/>
          </a:prstGeom>
          <a:blipFill rotWithShape="1">
            <a:blip r:embed="rId3"/>
            <a:stretch>
              <a:fillRect/>
            </a:stretch>
          </a:blipFill>
        </p:spPr>
        <p:txBody>
          <a:bodyPr>
            <a:normAutofit/>
          </a:bodyPr>
          <a:lstStyle>
            <a:lvl1pPr marL="0" indent="0" algn="l">
              <a:buNone/>
              <a:defRPr sz="800">
                <a:latin typeface="Arial"/>
                <a:cs typeface="Arial"/>
              </a:defRPr>
            </a:lvl1pPr>
          </a:lstStyle>
          <a:p>
            <a:r>
              <a:rPr lang="en-US" dirty="0"/>
              <a:t> </a:t>
            </a:r>
          </a:p>
        </p:txBody>
      </p:sp>
      <p:sp>
        <p:nvSpPr>
          <p:cNvPr id="12" name="Picture Placeholder 4"/>
          <p:cNvSpPr>
            <a:spLocks noGrp="1"/>
          </p:cNvSpPr>
          <p:nvPr>
            <p:ph type="pic" sz="quarter" idx="19" hasCustomPrompt="1"/>
          </p:nvPr>
        </p:nvSpPr>
        <p:spPr>
          <a:xfrm>
            <a:off x="1547664" y="1772816"/>
            <a:ext cx="6048672" cy="2736304"/>
          </a:xfrm>
          <a:prstGeom prst="rect">
            <a:avLst/>
          </a:prstGeom>
          <a:solidFill>
            <a:schemeClr val="bg1">
              <a:alpha val="80000"/>
            </a:schemeClr>
          </a:solidFill>
        </p:spPr>
        <p:txBody>
          <a:bodyPr>
            <a:normAutofit/>
          </a:bodyPr>
          <a:lstStyle>
            <a:lvl1pPr marL="0" indent="0">
              <a:buNone/>
              <a:defRPr sz="800"/>
            </a:lvl1pPr>
          </a:lstStyle>
          <a:p>
            <a:r>
              <a:rPr lang="en-US" dirty="0"/>
              <a:t> </a:t>
            </a:r>
          </a:p>
        </p:txBody>
      </p:sp>
      <p:sp>
        <p:nvSpPr>
          <p:cNvPr id="13" name="Platshållare för text 31"/>
          <p:cNvSpPr>
            <a:spLocks noGrp="1"/>
          </p:cNvSpPr>
          <p:nvPr>
            <p:ph type="body" sz="quarter" idx="10" hasCustomPrompt="1"/>
          </p:nvPr>
        </p:nvSpPr>
        <p:spPr>
          <a:xfrm>
            <a:off x="1979712" y="2037184"/>
            <a:ext cx="5184576" cy="945008"/>
          </a:xfrm>
          <a:prstGeom prst="rect">
            <a:avLst/>
          </a:prstGeom>
        </p:spPr>
        <p:txBody>
          <a:bodyPr anchor="b" anchorCtr="0"/>
          <a:lstStyle>
            <a:lvl1pPr algn="ctr">
              <a:lnSpc>
                <a:spcPct val="90000"/>
              </a:lnSpc>
              <a:defRPr sz="3200" b="0">
                <a:latin typeface="Handsome Pro For If Medium"/>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err="1"/>
              <a:t>Chapter</a:t>
            </a:r>
            <a:endParaRPr lang="sv-SE" dirty="0"/>
          </a:p>
        </p:txBody>
      </p:sp>
      <p:sp>
        <p:nvSpPr>
          <p:cNvPr id="14" name="Platshållare för text 31"/>
          <p:cNvSpPr>
            <a:spLocks noGrp="1"/>
          </p:cNvSpPr>
          <p:nvPr>
            <p:ph type="body" sz="quarter" idx="11" hasCustomPrompt="1"/>
          </p:nvPr>
        </p:nvSpPr>
        <p:spPr>
          <a:xfrm>
            <a:off x="1979712" y="2997968"/>
            <a:ext cx="5184576" cy="1224136"/>
          </a:xfrm>
          <a:prstGeom prst="rect">
            <a:avLst/>
          </a:prstGeom>
        </p:spPr>
        <p:txBody>
          <a:bodyPr anchor="t" anchorCtr="0"/>
          <a:lstStyle>
            <a:lvl1pPr algn="ctr">
              <a:lnSpc>
                <a:spcPct val="80000"/>
              </a:lnSpc>
              <a:spcBef>
                <a:spcPts val="1600"/>
              </a:spcBef>
              <a:defRPr sz="4800">
                <a:latin typeface="+mj-lt"/>
              </a:defRPr>
            </a:lvl1pPr>
            <a:lvl2pPr>
              <a:defRPr sz="3000">
                <a:latin typeface="Handsome Pro For If" panose="03050502040207070C04" pitchFamily="66" charset="0"/>
              </a:defRPr>
            </a:lvl2pPr>
            <a:lvl3pPr>
              <a:defRPr sz="3000">
                <a:latin typeface="Handsome Pro For If" panose="03050502040207070C04" pitchFamily="66" charset="0"/>
              </a:defRPr>
            </a:lvl3pPr>
            <a:lvl4pPr>
              <a:defRPr sz="3000">
                <a:latin typeface="Handsome Pro For If" panose="03050502040207070C04" pitchFamily="66" charset="0"/>
              </a:defRPr>
            </a:lvl4pPr>
            <a:lvl5pPr>
              <a:defRPr sz="3000">
                <a:latin typeface="Handsome Pro For If" panose="03050502040207070C04" pitchFamily="66" charset="0"/>
              </a:defRPr>
            </a:lvl5pPr>
          </a:lstStyle>
          <a:p>
            <a:pPr lvl="0"/>
            <a:r>
              <a:rPr lang="sv-SE" dirty="0"/>
              <a:t>PAGE</a:t>
            </a:r>
          </a:p>
        </p:txBody>
      </p:sp>
    </p:spTree>
    <p:extLst>
      <p:ext uri="{BB962C8B-B14F-4D97-AF65-F5344CB8AC3E}">
        <p14:creationId xmlns:p14="http://schemas.microsoft.com/office/powerpoint/2010/main" val="251024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6096" y="365224"/>
            <a:ext cx="8352928" cy="346075"/>
          </a:xfrm>
        </p:spPr>
        <p:txBody>
          <a:bodyPr/>
          <a:lstStyle>
            <a:lvl1pPr>
              <a:defRPr baseline="0"/>
            </a:lvl1pPr>
          </a:lstStyle>
          <a:p>
            <a:r>
              <a:rPr lang="sv-SE" dirty="0"/>
              <a:t>TITLE (MUST BE IN UPPERCASE LETTERS).</a:t>
            </a:r>
          </a:p>
        </p:txBody>
      </p:sp>
      <p:sp>
        <p:nvSpPr>
          <p:cNvPr id="3"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Tree>
    <p:extLst>
      <p:ext uri="{BB962C8B-B14F-4D97-AF65-F5344CB8AC3E}">
        <p14:creationId xmlns:p14="http://schemas.microsoft.com/office/powerpoint/2010/main" val="302052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TITLE (MUST BE IN UPPERCASE LETTERS).</a:t>
            </a:r>
          </a:p>
        </p:txBody>
      </p:sp>
      <p:sp>
        <p:nvSpPr>
          <p:cNvPr id="9" name="Platshållare för innehåll 2"/>
          <p:cNvSpPr>
            <a:spLocks noGrp="1"/>
          </p:cNvSpPr>
          <p:nvPr>
            <p:ph idx="11" hasCustomPrompt="1"/>
          </p:nvPr>
        </p:nvSpPr>
        <p:spPr>
          <a:xfrm>
            <a:off x="356096" y="1968292"/>
            <a:ext cx="8352928" cy="3495824"/>
          </a:xfrm>
          <a:prstGeom prst="rect">
            <a:avLst/>
          </a:prstGeom>
        </p:spPr>
        <p:txBody>
          <a:bodyPr>
            <a:noAutofit/>
          </a:bodyPr>
          <a:lstStyle>
            <a:lvl1pPr marL="0" marR="0" indent="0" algn="l" defTabSz="914400" rtl="0" eaLnBrk="1" fontAlgn="auto" latinLnBrk="0" hangingPunct="1">
              <a:lnSpc>
                <a:spcPct val="100000"/>
              </a:lnSpc>
              <a:spcBef>
                <a:spcPts val="0"/>
              </a:spcBef>
              <a:spcAft>
                <a:spcPts val="1000"/>
              </a:spcAft>
              <a:buClrTx/>
              <a:buSzTx/>
              <a:buFontTx/>
              <a:buNone/>
              <a:tabLst/>
              <a:defRPr sz="2000" b="0" baseline="0">
                <a:latin typeface="+mn-lt"/>
              </a:defRPr>
            </a:lvl1pPr>
            <a:lvl2pPr marL="0">
              <a:spcBef>
                <a:spcPts val="0"/>
              </a:spcBef>
              <a:spcAft>
                <a:spcPts val="800"/>
              </a:spcAft>
              <a:defRPr sz="2000"/>
            </a:lvl2pPr>
          </a:lstStyle>
          <a:p>
            <a:pPr lvl="0"/>
            <a:r>
              <a:rPr lang="sv-SE" dirty="0" err="1"/>
              <a:t>Insert</a:t>
            </a:r>
            <a:r>
              <a:rPr lang="sv-SE" dirty="0"/>
              <a:t> text or </a:t>
            </a:r>
            <a:r>
              <a:rPr lang="sv-SE" dirty="0" err="1"/>
              <a:t>other</a:t>
            </a:r>
            <a:r>
              <a:rPr lang="sv-SE" dirty="0"/>
              <a:t> </a:t>
            </a:r>
            <a:r>
              <a:rPr lang="sv-SE" dirty="0" err="1"/>
              <a:t>object</a:t>
            </a:r>
            <a:endParaRPr lang="sv-SE" dirty="0"/>
          </a:p>
        </p:txBody>
      </p:sp>
      <p:sp>
        <p:nvSpPr>
          <p:cNvPr id="6"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
        <p:nvSpPr>
          <p:cNvPr id="5" name="Text Placeholder 4"/>
          <p:cNvSpPr>
            <a:spLocks noGrp="1"/>
          </p:cNvSpPr>
          <p:nvPr>
            <p:ph type="body" sz="quarter" idx="12" hasCustomPrompt="1"/>
          </p:nvPr>
        </p:nvSpPr>
        <p:spPr>
          <a:xfrm>
            <a:off x="359703" y="1600394"/>
            <a:ext cx="8349556" cy="388445"/>
          </a:xfrm>
        </p:spPr>
        <p:txBody>
          <a:bodyPr>
            <a:normAutofit/>
          </a:bodyPr>
          <a:lstStyle>
            <a:lvl1pPr>
              <a:spcBef>
                <a:spcPts val="0"/>
              </a:spcBef>
              <a:spcAft>
                <a:spcPts val="800"/>
              </a:spcAft>
              <a:defRPr sz="2000" baseline="0"/>
            </a:lvl1pPr>
          </a:lstStyle>
          <a:p>
            <a:pPr lvl="0"/>
            <a:r>
              <a:rPr lang="sv-SE" dirty="0"/>
              <a:t>HEADING</a:t>
            </a:r>
          </a:p>
        </p:txBody>
      </p:sp>
    </p:spTree>
    <p:extLst>
      <p:ext uri="{BB962C8B-B14F-4D97-AF65-F5344CB8AC3E}">
        <p14:creationId xmlns:p14="http://schemas.microsoft.com/office/powerpoint/2010/main" val="112292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TITLE (MUST BE IN UPPERCASE LETTERS).</a:t>
            </a:r>
          </a:p>
        </p:txBody>
      </p:sp>
      <p:sp>
        <p:nvSpPr>
          <p:cNvPr id="9" name="Platshållare för innehåll 2"/>
          <p:cNvSpPr>
            <a:spLocks noGrp="1"/>
          </p:cNvSpPr>
          <p:nvPr>
            <p:ph idx="11" hasCustomPrompt="1"/>
          </p:nvPr>
        </p:nvSpPr>
        <p:spPr>
          <a:xfrm>
            <a:off x="356096" y="1968292"/>
            <a:ext cx="4106222" cy="3495824"/>
          </a:xfrm>
          <a:prstGeom prst="rect">
            <a:avLst/>
          </a:prstGeom>
        </p:spPr>
        <p:txBody>
          <a:bodyPr>
            <a:noAutofit/>
          </a:bodyPr>
          <a:lstStyle>
            <a:lvl1pPr marL="0" marR="0" indent="0" algn="l" defTabSz="914400" rtl="0" eaLnBrk="1" fontAlgn="auto" latinLnBrk="0" hangingPunct="1">
              <a:lnSpc>
                <a:spcPct val="100000"/>
              </a:lnSpc>
              <a:spcBef>
                <a:spcPts val="0"/>
              </a:spcBef>
              <a:spcAft>
                <a:spcPts val="1000"/>
              </a:spcAft>
              <a:buClrTx/>
              <a:buSzTx/>
              <a:buFontTx/>
              <a:buNone/>
              <a:tabLst/>
              <a:defRPr sz="2000" b="0" baseline="0">
                <a:latin typeface="+mn-lt"/>
              </a:defRPr>
            </a:lvl1pPr>
            <a:lvl2pPr marL="0">
              <a:spcBef>
                <a:spcPts val="0"/>
              </a:spcBef>
              <a:spcAft>
                <a:spcPts val="800"/>
              </a:spcAft>
              <a:defRPr sz="2000"/>
            </a:lvl2pPr>
          </a:lstStyle>
          <a:p>
            <a:pPr lvl="0"/>
            <a:r>
              <a:rPr lang="sv-SE" dirty="0" err="1"/>
              <a:t>Insert</a:t>
            </a:r>
            <a:r>
              <a:rPr lang="sv-SE" dirty="0"/>
              <a:t> text or </a:t>
            </a:r>
            <a:r>
              <a:rPr lang="sv-SE" dirty="0" err="1"/>
              <a:t>other</a:t>
            </a:r>
            <a:r>
              <a:rPr lang="sv-SE" dirty="0"/>
              <a:t> </a:t>
            </a:r>
            <a:r>
              <a:rPr lang="sv-SE" dirty="0" err="1"/>
              <a:t>object</a:t>
            </a:r>
            <a:endParaRPr lang="sv-SE" dirty="0"/>
          </a:p>
        </p:txBody>
      </p:sp>
      <p:sp>
        <p:nvSpPr>
          <p:cNvPr id="6"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
        <p:nvSpPr>
          <p:cNvPr id="11" name="Platshållare för innehåll 2"/>
          <p:cNvSpPr>
            <a:spLocks noGrp="1"/>
          </p:cNvSpPr>
          <p:nvPr>
            <p:ph idx="13" hasCustomPrompt="1"/>
          </p:nvPr>
        </p:nvSpPr>
        <p:spPr>
          <a:xfrm>
            <a:off x="4685642" y="1968292"/>
            <a:ext cx="4106222" cy="3495824"/>
          </a:xfrm>
          <a:prstGeom prst="rect">
            <a:avLst/>
          </a:prstGeom>
        </p:spPr>
        <p:txBody>
          <a:bodyPr>
            <a:noAutofit/>
          </a:bodyPr>
          <a:lstStyle>
            <a:lvl1pPr marL="0" marR="0" indent="0" algn="l" defTabSz="914400" rtl="0" eaLnBrk="1" fontAlgn="auto" latinLnBrk="0" hangingPunct="1">
              <a:lnSpc>
                <a:spcPct val="100000"/>
              </a:lnSpc>
              <a:spcBef>
                <a:spcPts val="0"/>
              </a:spcBef>
              <a:spcAft>
                <a:spcPts val="1000"/>
              </a:spcAft>
              <a:buClrTx/>
              <a:buSzTx/>
              <a:buFontTx/>
              <a:buNone/>
              <a:tabLst/>
              <a:defRPr sz="2000" b="0" baseline="0">
                <a:latin typeface="+mn-lt"/>
              </a:defRPr>
            </a:lvl1pPr>
            <a:lvl2pPr marL="0">
              <a:spcBef>
                <a:spcPts val="0"/>
              </a:spcBef>
              <a:spcAft>
                <a:spcPts val="800"/>
              </a:spcAft>
              <a:defRPr sz="2000"/>
            </a:lvl2pPr>
          </a:lstStyle>
          <a:p>
            <a:pPr lvl="0"/>
            <a:r>
              <a:rPr lang="sv-SE" dirty="0" err="1"/>
              <a:t>Insert</a:t>
            </a:r>
            <a:r>
              <a:rPr lang="sv-SE" dirty="0"/>
              <a:t> text or </a:t>
            </a:r>
            <a:r>
              <a:rPr lang="sv-SE" dirty="0" err="1"/>
              <a:t>other</a:t>
            </a:r>
            <a:r>
              <a:rPr lang="sv-SE" dirty="0"/>
              <a:t> </a:t>
            </a:r>
            <a:r>
              <a:rPr lang="sv-SE" dirty="0" err="1"/>
              <a:t>object</a:t>
            </a:r>
            <a:endParaRPr lang="sv-SE" dirty="0"/>
          </a:p>
        </p:txBody>
      </p:sp>
      <p:sp>
        <p:nvSpPr>
          <p:cNvPr id="8" name="Text Placeholder 4"/>
          <p:cNvSpPr>
            <a:spLocks noGrp="1"/>
          </p:cNvSpPr>
          <p:nvPr>
            <p:ph type="body" sz="quarter" idx="14" hasCustomPrompt="1"/>
          </p:nvPr>
        </p:nvSpPr>
        <p:spPr>
          <a:xfrm>
            <a:off x="359703" y="1600394"/>
            <a:ext cx="4099553" cy="388445"/>
          </a:xfrm>
        </p:spPr>
        <p:txBody>
          <a:bodyPr>
            <a:normAutofit/>
          </a:bodyPr>
          <a:lstStyle>
            <a:lvl1pPr>
              <a:spcBef>
                <a:spcPts val="0"/>
              </a:spcBef>
              <a:spcAft>
                <a:spcPts val="800"/>
              </a:spcAft>
              <a:defRPr sz="2000" baseline="0"/>
            </a:lvl1pPr>
          </a:lstStyle>
          <a:p>
            <a:pPr lvl="0"/>
            <a:r>
              <a:rPr lang="sv-SE" dirty="0"/>
              <a:t>HEADING</a:t>
            </a:r>
          </a:p>
        </p:txBody>
      </p:sp>
      <p:sp>
        <p:nvSpPr>
          <p:cNvPr id="12" name="Text Placeholder 4"/>
          <p:cNvSpPr>
            <a:spLocks noGrp="1"/>
          </p:cNvSpPr>
          <p:nvPr>
            <p:ph type="body" sz="quarter" idx="15" hasCustomPrompt="1"/>
          </p:nvPr>
        </p:nvSpPr>
        <p:spPr>
          <a:xfrm>
            <a:off x="4681862" y="1600394"/>
            <a:ext cx="4099553" cy="388445"/>
          </a:xfrm>
        </p:spPr>
        <p:txBody>
          <a:bodyPr>
            <a:normAutofit/>
          </a:bodyPr>
          <a:lstStyle>
            <a:lvl1pPr>
              <a:spcBef>
                <a:spcPts val="0"/>
              </a:spcBef>
              <a:spcAft>
                <a:spcPts val="800"/>
              </a:spcAft>
              <a:defRPr sz="2000" baseline="0"/>
            </a:lvl1pPr>
          </a:lstStyle>
          <a:p>
            <a:pPr lvl="0"/>
            <a:r>
              <a:rPr lang="sv-SE" dirty="0"/>
              <a:t>HEADING</a:t>
            </a:r>
          </a:p>
        </p:txBody>
      </p:sp>
    </p:spTree>
    <p:extLst>
      <p:ext uri="{BB962C8B-B14F-4D97-AF65-F5344CB8AC3E}">
        <p14:creationId xmlns:p14="http://schemas.microsoft.com/office/powerpoint/2010/main" val="337872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TITLE (MUST BE IN UPPERCASE LETTERS).</a:t>
            </a:r>
          </a:p>
        </p:txBody>
      </p:sp>
      <p:sp>
        <p:nvSpPr>
          <p:cNvPr id="6"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
        <p:nvSpPr>
          <p:cNvPr id="11" name="Platshållare för innehåll 2"/>
          <p:cNvSpPr>
            <a:spLocks noGrp="1"/>
          </p:cNvSpPr>
          <p:nvPr>
            <p:ph idx="13" hasCustomPrompt="1"/>
          </p:nvPr>
        </p:nvSpPr>
        <p:spPr>
          <a:xfrm>
            <a:off x="4572000" y="1968292"/>
            <a:ext cx="4219864" cy="3495824"/>
          </a:xfrm>
          <a:prstGeom prst="rect">
            <a:avLst/>
          </a:prstGeom>
        </p:spPr>
        <p:txBody>
          <a:bodyPr>
            <a:noAutofit/>
          </a:bodyPr>
          <a:lstStyle>
            <a:lvl1pPr marL="0" marR="0" indent="0" algn="l" defTabSz="914400" rtl="0" eaLnBrk="1" fontAlgn="auto" latinLnBrk="0" hangingPunct="1">
              <a:lnSpc>
                <a:spcPct val="100000"/>
              </a:lnSpc>
              <a:spcBef>
                <a:spcPts val="0"/>
              </a:spcBef>
              <a:spcAft>
                <a:spcPts val="1000"/>
              </a:spcAft>
              <a:buClrTx/>
              <a:buSzTx/>
              <a:buFontTx/>
              <a:buNone/>
              <a:tabLst/>
              <a:defRPr sz="2000" b="0" baseline="0">
                <a:latin typeface="+mn-lt"/>
              </a:defRPr>
            </a:lvl1pPr>
            <a:lvl2pPr marL="0">
              <a:spcBef>
                <a:spcPts val="0"/>
              </a:spcBef>
              <a:spcAft>
                <a:spcPts val="800"/>
              </a:spcAft>
              <a:defRPr sz="2000"/>
            </a:lvl2pPr>
          </a:lstStyle>
          <a:p>
            <a:pPr lvl="0"/>
            <a:r>
              <a:rPr lang="sv-SE" dirty="0" err="1"/>
              <a:t>Insert</a:t>
            </a:r>
            <a:r>
              <a:rPr lang="sv-SE" dirty="0"/>
              <a:t> text or </a:t>
            </a:r>
            <a:r>
              <a:rPr lang="sv-SE" dirty="0" err="1"/>
              <a:t>other</a:t>
            </a:r>
            <a:r>
              <a:rPr lang="sv-SE" dirty="0"/>
              <a:t> </a:t>
            </a:r>
            <a:r>
              <a:rPr lang="sv-SE" dirty="0" err="1"/>
              <a:t>object</a:t>
            </a:r>
            <a:endParaRPr lang="sv-SE" dirty="0"/>
          </a:p>
        </p:txBody>
      </p:sp>
      <p:sp>
        <p:nvSpPr>
          <p:cNvPr id="5" name="Picture Placeholder 4"/>
          <p:cNvSpPr>
            <a:spLocks noGrp="1"/>
          </p:cNvSpPr>
          <p:nvPr>
            <p:ph type="pic" sz="quarter" idx="14" hasCustomPrompt="1"/>
          </p:nvPr>
        </p:nvSpPr>
        <p:spPr>
          <a:xfrm>
            <a:off x="356466" y="1599045"/>
            <a:ext cx="3916588" cy="3918188"/>
          </a:xfrm>
          <a:prstGeom prst="ellipse">
            <a:avLst/>
          </a:prstGeom>
          <a:solidFill>
            <a:srgbClr val="BADDE7"/>
          </a:solidFill>
        </p:spPr>
        <p:txBody>
          <a:bodyPr anchor="ctr" anchorCtr="0"/>
          <a:lstStyle>
            <a:lvl1pPr algn="ctr">
              <a:defRPr sz="1200" b="0"/>
            </a:lvl1pPr>
          </a:lstStyle>
          <a:p>
            <a:r>
              <a:rPr lang="sv-SE" dirty="0" err="1"/>
              <a:t>Insert</a:t>
            </a:r>
            <a:r>
              <a:rPr lang="sv-SE" dirty="0"/>
              <a:t> image</a:t>
            </a:r>
            <a:endParaRPr lang="en-US" dirty="0"/>
          </a:p>
        </p:txBody>
      </p:sp>
      <p:sp>
        <p:nvSpPr>
          <p:cNvPr id="7" name="Text Placeholder 4"/>
          <p:cNvSpPr>
            <a:spLocks noGrp="1"/>
          </p:cNvSpPr>
          <p:nvPr>
            <p:ph type="body" sz="quarter" idx="15" hasCustomPrompt="1"/>
          </p:nvPr>
        </p:nvSpPr>
        <p:spPr>
          <a:xfrm>
            <a:off x="4574706" y="1600394"/>
            <a:ext cx="4206709" cy="388445"/>
          </a:xfrm>
        </p:spPr>
        <p:txBody>
          <a:bodyPr>
            <a:normAutofit/>
          </a:bodyPr>
          <a:lstStyle>
            <a:lvl1pPr>
              <a:spcBef>
                <a:spcPts val="0"/>
              </a:spcBef>
              <a:spcAft>
                <a:spcPts val="800"/>
              </a:spcAft>
              <a:defRPr sz="2000" baseline="0"/>
            </a:lvl1pPr>
          </a:lstStyle>
          <a:p>
            <a:pPr lvl="0"/>
            <a:r>
              <a:rPr lang="sv-SE" dirty="0"/>
              <a:t>HEADING</a:t>
            </a:r>
          </a:p>
        </p:txBody>
      </p:sp>
    </p:spTree>
    <p:extLst>
      <p:ext uri="{BB962C8B-B14F-4D97-AF65-F5344CB8AC3E}">
        <p14:creationId xmlns:p14="http://schemas.microsoft.com/office/powerpoint/2010/main" val="79413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a:t>TITLE (MUST BE IN UPPERCASE LETTERS).</a:t>
            </a:r>
          </a:p>
        </p:txBody>
      </p:sp>
      <p:sp>
        <p:nvSpPr>
          <p:cNvPr id="6" name="Platshållare för text 7"/>
          <p:cNvSpPr>
            <a:spLocks noGrp="1"/>
          </p:cNvSpPr>
          <p:nvPr>
            <p:ph type="body" sz="quarter" idx="10" hasCustomPrompt="1"/>
          </p:nvPr>
        </p:nvSpPr>
        <p:spPr>
          <a:xfrm>
            <a:off x="356096" y="708472"/>
            <a:ext cx="8352928" cy="504825"/>
          </a:xfrm>
          <a:prstGeom prst="rect">
            <a:avLst/>
          </a:prstGeom>
        </p:spPr>
        <p:txBody>
          <a:bodyPr tIns="0"/>
          <a:lstStyle>
            <a:lvl1pPr>
              <a:defRPr sz="2500" b="0" baseline="0">
                <a:latin typeface="Handsome Pro For If Medium"/>
              </a:defRPr>
            </a:lvl1pPr>
          </a:lstStyle>
          <a:p>
            <a:pPr lvl="0"/>
            <a:r>
              <a:rPr lang="sv-SE" dirty="0" err="1"/>
              <a:t>Sub-heading</a:t>
            </a:r>
            <a:endParaRPr lang="sv-SE" dirty="0"/>
          </a:p>
        </p:txBody>
      </p:sp>
      <p:sp>
        <p:nvSpPr>
          <p:cNvPr id="11" name="Platshållare för innehåll 2"/>
          <p:cNvSpPr>
            <a:spLocks noGrp="1"/>
          </p:cNvSpPr>
          <p:nvPr>
            <p:ph idx="13" hasCustomPrompt="1"/>
          </p:nvPr>
        </p:nvSpPr>
        <p:spPr>
          <a:xfrm>
            <a:off x="357909" y="1968292"/>
            <a:ext cx="4219864" cy="3495824"/>
          </a:xfrm>
          <a:prstGeom prst="rect">
            <a:avLst/>
          </a:prstGeom>
        </p:spPr>
        <p:txBody>
          <a:bodyPr>
            <a:noAutofit/>
          </a:bodyPr>
          <a:lstStyle>
            <a:lvl1pPr marL="0" marR="0" indent="0" algn="l" defTabSz="914400" rtl="0" eaLnBrk="1" fontAlgn="auto" latinLnBrk="0" hangingPunct="1">
              <a:lnSpc>
                <a:spcPct val="100000"/>
              </a:lnSpc>
              <a:spcBef>
                <a:spcPts val="0"/>
              </a:spcBef>
              <a:spcAft>
                <a:spcPts val="1000"/>
              </a:spcAft>
              <a:buClrTx/>
              <a:buSzTx/>
              <a:buFontTx/>
              <a:buNone/>
              <a:tabLst/>
              <a:defRPr sz="2000" b="0" baseline="0">
                <a:latin typeface="+mn-lt"/>
              </a:defRPr>
            </a:lvl1pPr>
            <a:lvl2pPr marL="0">
              <a:spcBef>
                <a:spcPts val="0"/>
              </a:spcBef>
              <a:spcAft>
                <a:spcPts val="800"/>
              </a:spcAft>
              <a:defRPr sz="2000"/>
            </a:lvl2pPr>
          </a:lstStyle>
          <a:p>
            <a:pPr lvl="0"/>
            <a:r>
              <a:rPr lang="sv-SE" dirty="0" err="1"/>
              <a:t>Insert</a:t>
            </a:r>
            <a:r>
              <a:rPr lang="sv-SE" dirty="0"/>
              <a:t> text or </a:t>
            </a:r>
            <a:r>
              <a:rPr lang="sv-SE" dirty="0" err="1"/>
              <a:t>other</a:t>
            </a:r>
            <a:r>
              <a:rPr lang="sv-SE" dirty="0"/>
              <a:t> </a:t>
            </a:r>
            <a:r>
              <a:rPr lang="sv-SE" dirty="0" err="1"/>
              <a:t>object</a:t>
            </a:r>
            <a:endParaRPr lang="sv-SE" dirty="0"/>
          </a:p>
        </p:txBody>
      </p:sp>
      <p:sp>
        <p:nvSpPr>
          <p:cNvPr id="5" name="Picture Placeholder 4"/>
          <p:cNvSpPr>
            <a:spLocks noGrp="1"/>
          </p:cNvSpPr>
          <p:nvPr>
            <p:ph type="pic" sz="quarter" idx="14" hasCustomPrompt="1"/>
          </p:nvPr>
        </p:nvSpPr>
        <p:spPr>
          <a:xfrm>
            <a:off x="4876512" y="1599045"/>
            <a:ext cx="3916588" cy="3918188"/>
          </a:xfrm>
          <a:prstGeom prst="ellipse">
            <a:avLst/>
          </a:prstGeom>
          <a:solidFill>
            <a:srgbClr val="BADDE7"/>
          </a:solidFill>
        </p:spPr>
        <p:txBody>
          <a:bodyPr anchor="ctr" anchorCtr="0"/>
          <a:lstStyle>
            <a:lvl1pPr algn="ctr">
              <a:defRPr sz="1200" b="0"/>
            </a:lvl1pPr>
          </a:lstStyle>
          <a:p>
            <a:r>
              <a:rPr lang="sv-SE" dirty="0" err="1"/>
              <a:t>Insert</a:t>
            </a:r>
            <a:r>
              <a:rPr lang="sv-SE" dirty="0"/>
              <a:t> image</a:t>
            </a:r>
            <a:endParaRPr lang="en-US" dirty="0"/>
          </a:p>
        </p:txBody>
      </p:sp>
      <p:sp>
        <p:nvSpPr>
          <p:cNvPr id="7" name="Text Placeholder 4"/>
          <p:cNvSpPr>
            <a:spLocks noGrp="1"/>
          </p:cNvSpPr>
          <p:nvPr>
            <p:ph type="body" sz="quarter" idx="15" hasCustomPrompt="1"/>
          </p:nvPr>
        </p:nvSpPr>
        <p:spPr>
          <a:xfrm>
            <a:off x="359703" y="1600394"/>
            <a:ext cx="4215003" cy="388445"/>
          </a:xfrm>
        </p:spPr>
        <p:txBody>
          <a:bodyPr>
            <a:normAutofit/>
          </a:bodyPr>
          <a:lstStyle>
            <a:lvl1pPr>
              <a:spcBef>
                <a:spcPts val="0"/>
              </a:spcBef>
              <a:spcAft>
                <a:spcPts val="800"/>
              </a:spcAft>
              <a:defRPr sz="2000" baseline="0"/>
            </a:lvl1pPr>
          </a:lstStyle>
          <a:p>
            <a:pPr lvl="0"/>
            <a:r>
              <a:rPr lang="sv-SE" dirty="0"/>
              <a:t>HEADING</a:t>
            </a:r>
          </a:p>
        </p:txBody>
      </p:sp>
    </p:spTree>
    <p:extLst>
      <p:ext uri="{BB962C8B-B14F-4D97-AF65-F5344CB8AC3E}">
        <p14:creationId xmlns:p14="http://schemas.microsoft.com/office/powerpoint/2010/main" val="295750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56096" y="365224"/>
            <a:ext cx="835292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dirty="0"/>
              <a:t>INSERT TITLE.</a:t>
            </a:r>
          </a:p>
        </p:txBody>
      </p:sp>
      <p:pic>
        <p:nvPicPr>
          <p:cNvPr id="1027" name="Picture 3" descr="If_eng_blue_rgb_black_tagline.eps"/>
          <p:cNvPicPr>
            <a:picLocks noChangeAspect="1"/>
          </p:cNvPicPr>
          <p:nvPr/>
        </p:nvPicPr>
        <p:blipFill>
          <a:blip r:embed="rId21">
            <a:extLst>
              <a:ext uri="{28A0092B-C50C-407E-A947-70E740481C1C}">
                <a14:useLocalDpi xmlns:a14="http://schemas.microsoft.com/office/drawing/2010/main" val="0"/>
              </a:ext>
            </a:extLst>
          </a:blip>
          <a:srcRect l="-7231" r="-7231"/>
          <a:stretch>
            <a:fillRect/>
          </a:stretch>
        </p:blipFill>
        <p:spPr bwMode="auto">
          <a:xfrm>
            <a:off x="7796213" y="5613400"/>
            <a:ext cx="1125537"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395536" y="6356350"/>
            <a:ext cx="576064" cy="365125"/>
          </a:xfrm>
          <a:prstGeom prst="rect">
            <a:avLst/>
          </a:prstGeom>
        </p:spPr>
        <p:txBody>
          <a:bodyPr vert="horz" lIns="91440" tIns="45720" rIns="91440" bIns="45720" rtlCol="0" anchor="ctr"/>
          <a:lstStyle>
            <a:lvl1pPr algn="l">
              <a:defRPr sz="1200" spc="100">
                <a:solidFill>
                  <a:schemeClr val="tx1"/>
                </a:solidFill>
                <a:latin typeface="+mj-lt"/>
              </a:defRPr>
            </a:lvl1pPr>
          </a:lstStyle>
          <a:p>
            <a:fld id="{3B55DD61-3598-6748-9559-E7E8EE0FE1F6}" type="slidenum">
              <a:rPr lang="en-US" smtClean="0"/>
              <a:pPr/>
              <a:t>‹#›</a:t>
            </a:fld>
            <a:endParaRPr lang="en-US" dirty="0"/>
          </a:p>
        </p:txBody>
      </p:sp>
      <p:sp>
        <p:nvSpPr>
          <p:cNvPr id="5" name="Date Placeholder 4"/>
          <p:cNvSpPr>
            <a:spLocks noGrp="1"/>
          </p:cNvSpPr>
          <p:nvPr>
            <p:ph type="dt" sz="half" idx="2"/>
          </p:nvPr>
        </p:nvSpPr>
        <p:spPr>
          <a:xfrm>
            <a:off x="971600" y="6356350"/>
            <a:ext cx="2133600" cy="365125"/>
          </a:xfrm>
          <a:prstGeom prst="rect">
            <a:avLst/>
          </a:prstGeom>
        </p:spPr>
        <p:txBody>
          <a:bodyPr vert="horz" lIns="91440" tIns="45720" rIns="91440" bIns="45720" rtlCol="0" anchor="ctr"/>
          <a:lstStyle>
            <a:lvl1pPr algn="l">
              <a:defRPr sz="1200" b="1" i="0" kern="1200" spc="80" baseline="0">
                <a:solidFill>
                  <a:schemeClr val="tx1"/>
                </a:solidFill>
                <a:latin typeface="+mj-lt"/>
              </a:defRPr>
            </a:lvl1pPr>
          </a:lstStyle>
          <a:p>
            <a:endParaRPr lang="en-US" dirty="0"/>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i="0" spc="80">
                <a:solidFill>
                  <a:schemeClr val="tx1"/>
                </a:solidFill>
                <a:latin typeface="+mj-lt"/>
              </a:defRPr>
            </a:lvl1pPr>
          </a:lstStyle>
          <a:p>
            <a:endParaRPr lang="en-US" dirty="0"/>
          </a:p>
        </p:txBody>
      </p:sp>
      <p:sp>
        <p:nvSpPr>
          <p:cNvPr id="2" name="Text Placeholder 1"/>
          <p:cNvSpPr>
            <a:spLocks noGrp="1"/>
          </p:cNvSpPr>
          <p:nvPr>
            <p:ph type="body" idx="1"/>
          </p:nvPr>
        </p:nvSpPr>
        <p:spPr>
          <a:xfrm>
            <a:off x="369870" y="1600201"/>
            <a:ext cx="8316930" cy="384502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85" r:id="rId2"/>
    <p:sldLayoutId id="2147483684" r:id="rId3"/>
    <p:sldLayoutId id="2147483676" r:id="rId4"/>
    <p:sldLayoutId id="2147483672" r:id="rId5"/>
    <p:sldLayoutId id="2147483673" r:id="rId6"/>
    <p:sldLayoutId id="2147483686" r:id="rId7"/>
    <p:sldLayoutId id="2147483687" r:id="rId8"/>
    <p:sldLayoutId id="2147483688" r:id="rId9"/>
    <p:sldLayoutId id="2147483674" r:id="rId10"/>
    <p:sldLayoutId id="2147483677" r:id="rId11"/>
    <p:sldLayoutId id="2147483679" r:id="rId12"/>
    <p:sldLayoutId id="2147483680" r:id="rId13"/>
    <p:sldLayoutId id="2147483681" r:id="rId14"/>
    <p:sldLayoutId id="2147483682" r:id="rId15"/>
    <p:sldLayoutId id="2147483683" r:id="rId16"/>
    <p:sldLayoutId id="2147483690" r:id="rId17"/>
    <p:sldLayoutId id="2147483671" r:id="rId18"/>
    <p:sldLayoutId id="2147483689" r:id="rId19"/>
  </p:sldLayoutIdLst>
  <p:hf hdr="0" ftr="0" dt="0"/>
  <p:txStyles>
    <p:title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Garage Gothic For If" pitchFamily="2" charset="0"/>
        </a:defRPr>
      </a:lvl2pPr>
      <a:lvl3pPr algn="l" rtl="0" eaLnBrk="1" fontAlgn="base" hangingPunct="1">
        <a:spcBef>
          <a:spcPct val="0"/>
        </a:spcBef>
        <a:spcAft>
          <a:spcPct val="0"/>
        </a:spcAft>
        <a:defRPr sz="4000" b="1">
          <a:solidFill>
            <a:schemeClr val="tx1"/>
          </a:solidFill>
          <a:latin typeface="Garage Gothic For If" pitchFamily="2" charset="0"/>
        </a:defRPr>
      </a:lvl3pPr>
      <a:lvl4pPr algn="l" rtl="0" eaLnBrk="1" fontAlgn="base" hangingPunct="1">
        <a:spcBef>
          <a:spcPct val="0"/>
        </a:spcBef>
        <a:spcAft>
          <a:spcPct val="0"/>
        </a:spcAft>
        <a:defRPr sz="4000" b="1">
          <a:solidFill>
            <a:schemeClr val="tx1"/>
          </a:solidFill>
          <a:latin typeface="Garage Gothic For If" pitchFamily="2" charset="0"/>
        </a:defRPr>
      </a:lvl4pPr>
      <a:lvl5pPr algn="l" rtl="0" eaLnBrk="1" fontAlgn="base" hangingPunct="1">
        <a:spcBef>
          <a:spcPct val="0"/>
        </a:spcBef>
        <a:spcAft>
          <a:spcPct val="0"/>
        </a:spcAft>
        <a:defRPr sz="4000" b="1">
          <a:solidFill>
            <a:schemeClr val="tx1"/>
          </a:solidFill>
          <a:latin typeface="Garage Gothic For If" pitchFamily="2" charset="0"/>
        </a:defRPr>
      </a:lvl5pPr>
      <a:lvl6pPr marL="457200" algn="l" rtl="0" eaLnBrk="1" fontAlgn="base" hangingPunct="1">
        <a:spcBef>
          <a:spcPct val="0"/>
        </a:spcBef>
        <a:spcAft>
          <a:spcPct val="0"/>
        </a:spcAft>
        <a:defRPr sz="4000" b="1">
          <a:solidFill>
            <a:schemeClr val="tx1"/>
          </a:solidFill>
          <a:latin typeface="Garage Gothic For If" pitchFamily="2" charset="0"/>
        </a:defRPr>
      </a:lvl6pPr>
      <a:lvl7pPr marL="914400" algn="l" rtl="0" eaLnBrk="1" fontAlgn="base" hangingPunct="1">
        <a:spcBef>
          <a:spcPct val="0"/>
        </a:spcBef>
        <a:spcAft>
          <a:spcPct val="0"/>
        </a:spcAft>
        <a:defRPr sz="4000" b="1">
          <a:solidFill>
            <a:schemeClr val="tx1"/>
          </a:solidFill>
          <a:latin typeface="Garage Gothic For If" pitchFamily="2" charset="0"/>
        </a:defRPr>
      </a:lvl7pPr>
      <a:lvl8pPr marL="1371600" algn="l" rtl="0" eaLnBrk="1" fontAlgn="base" hangingPunct="1">
        <a:spcBef>
          <a:spcPct val="0"/>
        </a:spcBef>
        <a:spcAft>
          <a:spcPct val="0"/>
        </a:spcAft>
        <a:defRPr sz="4000" b="1">
          <a:solidFill>
            <a:schemeClr val="tx1"/>
          </a:solidFill>
          <a:latin typeface="Garage Gothic For If" pitchFamily="2" charset="0"/>
        </a:defRPr>
      </a:lvl8pPr>
      <a:lvl9pPr marL="1828800" algn="l" rtl="0" eaLnBrk="1" fontAlgn="base" hangingPunct="1">
        <a:spcBef>
          <a:spcPct val="0"/>
        </a:spcBef>
        <a:spcAft>
          <a:spcPct val="0"/>
        </a:spcAft>
        <a:defRPr sz="4000" b="1">
          <a:solidFill>
            <a:schemeClr val="tx1"/>
          </a:solidFill>
          <a:latin typeface="Garage Gothic For If" pitchFamily="2" charset="0"/>
        </a:defRPr>
      </a:lvl9pPr>
    </p:titleStyle>
    <p:bodyStyle>
      <a:lvl1pPr algn="l" rtl="0" eaLnBrk="1" fontAlgn="base" hangingPunct="1">
        <a:spcBef>
          <a:spcPct val="20000"/>
        </a:spcBef>
        <a:spcAft>
          <a:spcPct val="0"/>
        </a:spcAft>
        <a:defRPr sz="2000" b="1" kern="1200">
          <a:solidFill>
            <a:schemeClr val="tx1"/>
          </a:solidFill>
          <a:latin typeface="Bliss If Pro Regular" panose="02010006030000020004" pitchFamily="2" charset="0"/>
          <a:ea typeface="+mn-ea"/>
          <a:cs typeface="+mn-cs"/>
        </a:defRPr>
      </a:lvl1pPr>
      <a:lvl2pPr marL="457200" algn="l" rtl="0" eaLnBrk="1" fontAlgn="base" hangingPunct="1">
        <a:spcBef>
          <a:spcPct val="20000"/>
        </a:spcBef>
        <a:spcAft>
          <a:spcPct val="0"/>
        </a:spcAft>
        <a:defRPr sz="2000" kern="1200">
          <a:solidFill>
            <a:schemeClr val="tx1"/>
          </a:solidFill>
          <a:latin typeface="+mn-lt"/>
          <a:ea typeface="+mn-ea"/>
          <a:cs typeface="+mn-cs"/>
        </a:defRPr>
      </a:lvl2pPr>
      <a:lvl3pPr marL="914400" algn="l" rtl="0" eaLnBrk="1" fontAlgn="base" hangingPunct="1">
        <a:spcBef>
          <a:spcPct val="20000"/>
        </a:spcBef>
        <a:spcAft>
          <a:spcPct val="0"/>
        </a:spcAft>
        <a:defRPr sz="2000" kern="1200">
          <a:solidFill>
            <a:schemeClr val="tx1"/>
          </a:solidFill>
          <a:latin typeface="+mn-lt"/>
          <a:ea typeface="+mn-ea"/>
          <a:cs typeface="+mn-cs"/>
        </a:defRPr>
      </a:lvl3pPr>
      <a:lvl4pPr marL="1371600" algn="l" rtl="0" eaLnBrk="1" fontAlgn="base" hangingPunct="1">
        <a:spcBef>
          <a:spcPct val="20000"/>
        </a:spcBef>
        <a:spcAft>
          <a:spcPct val="0"/>
        </a:spcAft>
        <a:defRPr sz="1600" kern="1200">
          <a:solidFill>
            <a:schemeClr val="tx1"/>
          </a:solidFill>
          <a:latin typeface="+mn-lt"/>
          <a:ea typeface="+mn-ea"/>
          <a:cs typeface="+mn-cs"/>
        </a:defRPr>
      </a:lvl4pPr>
      <a:lvl5pPr marL="1828800" algn="l" rtl="0" eaLnBrk="1" fontAlgn="base" hangingPunct="1">
        <a:spcBef>
          <a:spcPct val="20000"/>
        </a:spcBef>
        <a:spcAft>
          <a:spcPct val="0"/>
        </a:spcAf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POG</a:t>
            </a:r>
            <a:endParaRPr lang="nb-NO" dirty="0"/>
          </a:p>
        </p:txBody>
      </p:sp>
      <p:sp>
        <p:nvSpPr>
          <p:cNvPr id="3" name="Plassholder for tekst 2"/>
          <p:cNvSpPr>
            <a:spLocks noGrp="1"/>
          </p:cNvSpPr>
          <p:nvPr>
            <p:ph type="body" sz="quarter" idx="12"/>
          </p:nvPr>
        </p:nvSpPr>
        <p:spPr/>
        <p:txBody>
          <a:bodyPr/>
          <a:lstStyle/>
          <a:p>
            <a:r>
              <a:rPr lang="en-US" dirty="0"/>
              <a:t>Commercial insurance Norway</a:t>
            </a:r>
            <a:endParaRPr lang="nb-NO" dirty="0"/>
          </a:p>
        </p:txBody>
      </p:sp>
      <p:sp>
        <p:nvSpPr>
          <p:cNvPr id="4" name="Plassholder for tekst 3"/>
          <p:cNvSpPr>
            <a:spLocks noGrp="1"/>
          </p:cNvSpPr>
          <p:nvPr>
            <p:ph type="body" sz="quarter" idx="11"/>
          </p:nvPr>
        </p:nvSpPr>
        <p:spPr/>
        <p:txBody>
          <a:bodyPr/>
          <a:lstStyle/>
          <a:p>
            <a:r>
              <a:rPr lang="en-US" dirty="0"/>
              <a:t>Product oversight and governance ( POG ) </a:t>
            </a:r>
            <a:endParaRPr lang="nb-NO" dirty="0"/>
          </a:p>
        </p:txBody>
      </p:sp>
      <p:sp>
        <p:nvSpPr>
          <p:cNvPr id="5" name="Plassholder for tekst 4"/>
          <p:cNvSpPr>
            <a:spLocks noGrp="1"/>
          </p:cNvSpPr>
          <p:nvPr>
            <p:ph type="body" sz="quarter" idx="10"/>
          </p:nvPr>
        </p:nvSpPr>
        <p:spPr/>
        <p:txBody>
          <a:bodyPr/>
          <a:lstStyle/>
          <a:p>
            <a:r>
              <a:rPr lang="en-US" dirty="0" err="1"/>
              <a:t>Informasjon</a:t>
            </a:r>
            <a:r>
              <a:rPr lang="en-US" dirty="0"/>
              <a:t> </a:t>
            </a:r>
            <a:r>
              <a:rPr lang="en-US" dirty="0" err="1"/>
              <a:t>til</a:t>
            </a:r>
            <a:r>
              <a:rPr lang="en-US" dirty="0"/>
              <a:t> </a:t>
            </a:r>
            <a:r>
              <a:rPr lang="en-US" dirty="0" err="1"/>
              <a:t>meglerhus</a:t>
            </a:r>
            <a:endParaRPr lang="nb-NO" dirty="0"/>
          </a:p>
        </p:txBody>
      </p:sp>
    </p:spTree>
    <p:extLst>
      <p:ext uri="{BB962C8B-B14F-4D97-AF65-F5344CB8AC3E}">
        <p14:creationId xmlns:p14="http://schemas.microsoft.com/office/powerpoint/2010/main" val="387612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POG</a:t>
            </a:r>
            <a:endParaRPr lang="nb-NO" dirty="0"/>
          </a:p>
        </p:txBody>
      </p:sp>
      <p:sp>
        <p:nvSpPr>
          <p:cNvPr id="3" name="Plassholder for tekst 2"/>
          <p:cNvSpPr>
            <a:spLocks noGrp="1"/>
          </p:cNvSpPr>
          <p:nvPr>
            <p:ph type="body" sz="quarter" idx="12"/>
          </p:nvPr>
        </p:nvSpPr>
        <p:spPr/>
        <p:txBody>
          <a:bodyPr/>
          <a:lstStyle/>
          <a:p>
            <a:r>
              <a:rPr lang="en-US" dirty="0" err="1"/>
              <a:t>Produktsupport</a:t>
            </a:r>
            <a:r>
              <a:rPr lang="en-US" dirty="0"/>
              <a:t> @if.no</a:t>
            </a:r>
            <a:endParaRPr lang="nb-NO" dirty="0"/>
          </a:p>
        </p:txBody>
      </p:sp>
      <p:sp>
        <p:nvSpPr>
          <p:cNvPr id="4" name="Plassholder for tekst 3"/>
          <p:cNvSpPr>
            <a:spLocks noGrp="1"/>
          </p:cNvSpPr>
          <p:nvPr>
            <p:ph type="body" sz="quarter" idx="11"/>
          </p:nvPr>
        </p:nvSpPr>
        <p:spPr/>
        <p:txBody>
          <a:bodyPr>
            <a:normAutofit/>
          </a:bodyPr>
          <a:lstStyle/>
          <a:p>
            <a:r>
              <a:rPr lang="en-US" sz="4400" dirty="0" err="1"/>
              <a:t>Har</a:t>
            </a:r>
            <a:r>
              <a:rPr lang="en-US" sz="4400" dirty="0"/>
              <a:t> du </a:t>
            </a:r>
            <a:r>
              <a:rPr lang="en-US" sz="4400" dirty="0" err="1"/>
              <a:t>spørsmål</a:t>
            </a:r>
            <a:r>
              <a:rPr lang="en-US" sz="4400" dirty="0"/>
              <a:t> </a:t>
            </a:r>
            <a:r>
              <a:rPr lang="en-US" sz="4400" dirty="0" err="1"/>
              <a:t>eller</a:t>
            </a:r>
            <a:r>
              <a:rPr lang="en-US" sz="4400" dirty="0"/>
              <a:t> </a:t>
            </a:r>
            <a:r>
              <a:rPr lang="en-US" sz="4400" dirty="0" err="1"/>
              <a:t>ønsker</a:t>
            </a:r>
            <a:r>
              <a:rPr lang="en-US" sz="4400" dirty="0"/>
              <a:t> å </a:t>
            </a:r>
            <a:r>
              <a:rPr lang="en-US" sz="4400" dirty="0" err="1"/>
              <a:t>sende</a:t>
            </a:r>
            <a:r>
              <a:rPr lang="en-US" sz="4400" dirty="0"/>
              <a:t> If </a:t>
            </a:r>
            <a:r>
              <a:rPr lang="en-US" sz="4400" dirty="0" err="1"/>
              <a:t>tilbakemeldinger</a:t>
            </a:r>
            <a:r>
              <a:rPr lang="en-US" sz="4400" dirty="0"/>
              <a:t> på </a:t>
            </a:r>
            <a:r>
              <a:rPr lang="en-US" sz="4400" dirty="0" err="1"/>
              <a:t>relatert</a:t>
            </a:r>
            <a:r>
              <a:rPr lang="en-US" sz="4400" dirty="0"/>
              <a:t> </a:t>
            </a:r>
            <a:r>
              <a:rPr lang="en-US" sz="4400" dirty="0" err="1"/>
              <a:t>til</a:t>
            </a:r>
            <a:r>
              <a:rPr lang="en-US" sz="4400" dirty="0"/>
              <a:t> POG, send mail </a:t>
            </a:r>
            <a:r>
              <a:rPr lang="en-US" sz="4400" dirty="0" err="1"/>
              <a:t>til</a:t>
            </a:r>
            <a:r>
              <a:rPr lang="en-US" sz="4400" dirty="0"/>
              <a:t> </a:t>
            </a:r>
            <a:endParaRPr lang="nb-NO" sz="4400" dirty="0"/>
          </a:p>
        </p:txBody>
      </p:sp>
      <p:sp>
        <p:nvSpPr>
          <p:cNvPr id="5" name="Plassholder for tekst 4"/>
          <p:cNvSpPr>
            <a:spLocks noGrp="1"/>
          </p:cNvSpPr>
          <p:nvPr>
            <p:ph type="body" sz="quarter" idx="10"/>
          </p:nvPr>
        </p:nvSpPr>
        <p:spPr/>
        <p:txBody>
          <a:bodyPr/>
          <a:lstStyle/>
          <a:p>
            <a:r>
              <a:rPr lang="en-US" dirty="0" err="1"/>
              <a:t>Informasjon</a:t>
            </a:r>
            <a:r>
              <a:rPr lang="en-US" dirty="0"/>
              <a:t> </a:t>
            </a:r>
            <a:r>
              <a:rPr lang="en-US" dirty="0" err="1"/>
              <a:t>til</a:t>
            </a:r>
            <a:r>
              <a:rPr lang="en-US" dirty="0"/>
              <a:t> </a:t>
            </a:r>
            <a:r>
              <a:rPr lang="en-US" dirty="0" err="1"/>
              <a:t>meglerhus</a:t>
            </a:r>
            <a:endParaRPr lang="nb-NO" dirty="0"/>
          </a:p>
        </p:txBody>
      </p:sp>
    </p:spTree>
    <p:extLst>
      <p:ext uri="{BB962C8B-B14F-4D97-AF65-F5344CB8AC3E}">
        <p14:creationId xmlns:p14="http://schemas.microsoft.com/office/powerpoint/2010/main" val="177232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EB7F-6831-4770-B9CF-27CB5C10F739}"/>
              </a:ext>
            </a:extLst>
          </p:cNvPr>
          <p:cNvSpPr>
            <a:spLocks noGrp="1"/>
          </p:cNvSpPr>
          <p:nvPr>
            <p:ph type="title"/>
          </p:nvPr>
        </p:nvSpPr>
        <p:spPr/>
        <p:txBody>
          <a:bodyPr/>
          <a:lstStyle/>
          <a:p>
            <a:r>
              <a:rPr lang="en-US" dirty="0"/>
              <a:t>PROPERTY</a:t>
            </a:r>
            <a:endParaRPr lang="nb-NO" dirty="0"/>
          </a:p>
        </p:txBody>
      </p:sp>
      <p:sp>
        <p:nvSpPr>
          <p:cNvPr id="3" name="Text Placeholder 2">
            <a:extLst>
              <a:ext uri="{FF2B5EF4-FFF2-40B4-BE49-F238E27FC236}">
                <a16:creationId xmlns:a16="http://schemas.microsoft.com/office/drawing/2014/main" id="{D6F5D792-E1AD-4F55-A66B-A74CF87473E3}"/>
              </a:ext>
            </a:extLst>
          </p:cNvPr>
          <p:cNvSpPr>
            <a:spLocks noGrp="1"/>
          </p:cNvSpPr>
          <p:nvPr>
            <p:ph type="body" sz="quarter" idx="10"/>
          </p:nvPr>
        </p:nvSpPr>
        <p:spPr/>
        <p:txBody>
          <a:bodyPr/>
          <a:lstStyle/>
          <a:p>
            <a:r>
              <a:rPr lang="en-US" dirty="0"/>
              <a:t>POG</a:t>
            </a:r>
            <a:endParaRPr lang="nb-NO" dirty="0"/>
          </a:p>
        </p:txBody>
      </p:sp>
      <p:graphicFrame>
        <p:nvGraphicFramePr>
          <p:cNvPr id="4" name="Table 3">
            <a:extLst>
              <a:ext uri="{FF2B5EF4-FFF2-40B4-BE49-F238E27FC236}">
                <a16:creationId xmlns:a16="http://schemas.microsoft.com/office/drawing/2014/main" id="{9E358E69-04DF-45BC-822B-796F1A200D81}"/>
              </a:ext>
            </a:extLst>
          </p:cNvPr>
          <p:cNvGraphicFramePr>
            <a:graphicFrameLocks noGrp="1"/>
          </p:cNvGraphicFramePr>
          <p:nvPr>
            <p:extLst>
              <p:ext uri="{D42A27DB-BD31-4B8C-83A1-F6EECF244321}">
                <p14:modId xmlns:p14="http://schemas.microsoft.com/office/powerpoint/2010/main" val="1543137029"/>
              </p:ext>
            </p:extLst>
          </p:nvPr>
        </p:nvGraphicFramePr>
        <p:xfrm>
          <a:off x="827584" y="1600197"/>
          <a:ext cx="6159723" cy="4061049"/>
        </p:xfrm>
        <a:graphic>
          <a:graphicData uri="http://schemas.openxmlformats.org/drawingml/2006/table">
            <a:tbl>
              <a:tblPr/>
              <a:tblGrid>
                <a:gridCol w="1485488">
                  <a:extLst>
                    <a:ext uri="{9D8B030D-6E8A-4147-A177-3AD203B41FA5}">
                      <a16:colId xmlns:a16="http://schemas.microsoft.com/office/drawing/2014/main" val="3422896783"/>
                    </a:ext>
                  </a:extLst>
                </a:gridCol>
                <a:gridCol w="2792097">
                  <a:extLst>
                    <a:ext uri="{9D8B030D-6E8A-4147-A177-3AD203B41FA5}">
                      <a16:colId xmlns:a16="http://schemas.microsoft.com/office/drawing/2014/main" val="3594677846"/>
                    </a:ext>
                  </a:extLst>
                </a:gridCol>
                <a:gridCol w="1384383">
                  <a:extLst>
                    <a:ext uri="{9D8B030D-6E8A-4147-A177-3AD203B41FA5}">
                      <a16:colId xmlns:a16="http://schemas.microsoft.com/office/drawing/2014/main" val="2502411488"/>
                    </a:ext>
                  </a:extLst>
                </a:gridCol>
                <a:gridCol w="497755">
                  <a:extLst>
                    <a:ext uri="{9D8B030D-6E8A-4147-A177-3AD203B41FA5}">
                      <a16:colId xmlns:a16="http://schemas.microsoft.com/office/drawing/2014/main" val="3519982520"/>
                    </a:ext>
                  </a:extLst>
                </a:gridCol>
              </a:tblGrid>
              <a:tr h="283329">
                <a:tc>
                  <a:txBody>
                    <a:bodyPr/>
                    <a:lstStyle/>
                    <a:p>
                      <a:pPr algn="ctr" fontAlgn="b"/>
                      <a:r>
                        <a:rPr lang="nb-NO" sz="500" b="1" i="0" u="none" strike="noStrike">
                          <a:solidFill>
                            <a:srgbClr val="000000"/>
                          </a:solidFill>
                          <a:effectLst/>
                          <a:latin typeface="Calibri" panose="020F0502020204030204" pitchFamily="34" charset="0"/>
                        </a:rPr>
                        <a:t>Product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nb-NO" sz="500" b="1" i="0" u="none" strike="noStrike">
                          <a:solidFill>
                            <a:srgbClr val="000000"/>
                          </a:solidFill>
                          <a:effectLst/>
                          <a:latin typeface="Calibri" panose="020F0502020204030204" pitchFamily="34" charset="0"/>
                        </a:rPr>
                        <a:t>Target Market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nb-NO" sz="500" b="1" i="0" u="none" strike="noStrike">
                          <a:solidFill>
                            <a:srgbClr val="000000"/>
                          </a:solidFill>
                          <a:effectLst/>
                          <a:latin typeface="Calibri" panose="020F0502020204030204" pitchFamily="34" charset="0"/>
                        </a:rPr>
                        <a:t>Not target market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nb-NO" sz="500" b="1" i="0" u="none" strike="noStrike">
                          <a:solidFill>
                            <a:srgbClr val="000000"/>
                          </a:solidFill>
                          <a:effectLst/>
                          <a:latin typeface="Calibri" panose="020F0502020204030204" pitchFamily="34" charset="0"/>
                        </a:rPr>
                        <a:t>Changes to target market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96240251"/>
                  </a:ext>
                </a:extLst>
              </a:tr>
              <a:tr h="94443">
                <a:tc>
                  <a:txBody>
                    <a:bodyPr/>
                    <a:lstStyle/>
                    <a:p>
                      <a:pPr algn="l" fontAlgn="b"/>
                      <a:r>
                        <a:rPr lang="nb-NO" sz="500" b="0" i="0" u="none" strike="noStrike">
                          <a:solidFill>
                            <a:srgbClr val="000000"/>
                          </a:solidFill>
                          <a:effectLst/>
                          <a:latin typeface="Calibri" panose="020F0502020204030204" pitchFamily="34" charset="0"/>
                        </a:rPr>
                        <a:t>Animal insurance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own animals (generally farmers)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Non-farming businesses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654874"/>
                  </a:ext>
                </a:extLst>
              </a:tr>
              <a:tr h="188886">
                <a:tc>
                  <a:txBody>
                    <a:bodyPr/>
                    <a:lstStyle/>
                    <a:p>
                      <a:pPr algn="l" fontAlgn="b"/>
                      <a:r>
                        <a:rPr lang="nb-NO" sz="500" b="0" i="0" u="none" strike="noStrike">
                          <a:solidFill>
                            <a:srgbClr val="000000"/>
                          </a:solidFill>
                          <a:effectLst/>
                          <a:latin typeface="Calibri" panose="020F0502020204030204" pitchFamily="34" charset="0"/>
                        </a:rPr>
                        <a:t>Commercial Buildings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Businesses who own buildings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do not own buildings or private persons.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3171811"/>
                  </a:ext>
                </a:extLst>
              </a:tr>
              <a:tr h="94443">
                <a:tc>
                  <a:txBody>
                    <a:bodyPr/>
                    <a:lstStyle/>
                    <a:p>
                      <a:pPr algn="l" fontAlgn="b"/>
                      <a:r>
                        <a:rPr lang="nb-NO" sz="500" b="0" i="0" u="none" strike="noStrike">
                          <a:solidFill>
                            <a:srgbClr val="000000"/>
                          </a:solidFill>
                          <a:effectLst/>
                          <a:latin typeface="Calibri" panose="020F0502020204030204" pitchFamily="34" charset="0"/>
                        </a:rPr>
                        <a:t>Residential building</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Housing coops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Private persons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871430"/>
                  </a:ext>
                </a:extLst>
              </a:tr>
              <a:tr h="188886">
                <a:tc>
                  <a:txBody>
                    <a:bodyPr/>
                    <a:lstStyle/>
                    <a:p>
                      <a:pPr algn="l" fontAlgn="b"/>
                      <a:r>
                        <a:rPr lang="nb-NO" sz="500" b="0" i="0" u="none" strike="noStrike">
                          <a:solidFill>
                            <a:srgbClr val="000000"/>
                          </a:solidFill>
                          <a:effectLst/>
                          <a:latin typeface="Calibri" panose="020F0502020204030204" pitchFamily="34" charset="0"/>
                        </a:rPr>
                        <a:t>Farming</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For farming businesses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Private persons, non-farming businesses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888795"/>
                  </a:ext>
                </a:extLst>
              </a:tr>
              <a:tr h="188886">
                <a:tc>
                  <a:txBody>
                    <a:bodyPr/>
                    <a:lstStyle/>
                    <a:p>
                      <a:pPr algn="l" fontAlgn="b"/>
                      <a:r>
                        <a:rPr lang="nb-NO" sz="500" b="0" i="0" u="none" strike="noStrike">
                          <a:solidFill>
                            <a:srgbClr val="000000"/>
                          </a:solidFill>
                          <a:effectLst/>
                          <a:latin typeface="Calibri" panose="020F0502020204030204" pitchFamily="34" charset="0"/>
                        </a:rPr>
                        <a:t>Business Interruption</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Businesses with a turnover</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do not have a turnover</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797995"/>
                  </a:ext>
                </a:extLst>
              </a:tr>
              <a:tr h="188886">
                <a:tc>
                  <a:txBody>
                    <a:bodyPr/>
                    <a:lstStyle/>
                    <a:p>
                      <a:pPr algn="l" fontAlgn="b"/>
                      <a:r>
                        <a:rPr lang="nb-NO" sz="500" b="0" i="0" u="none" strike="noStrike">
                          <a:solidFill>
                            <a:srgbClr val="000000"/>
                          </a:solidFill>
                          <a:effectLst/>
                          <a:latin typeface="Calibri" panose="020F0502020204030204" pitchFamily="34" charset="0"/>
                        </a:rPr>
                        <a:t>Extra expenses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do not have a turnover</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with a turn over or private persons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547508"/>
                  </a:ext>
                </a:extLst>
              </a:tr>
              <a:tr h="94443">
                <a:tc>
                  <a:txBody>
                    <a:bodyPr/>
                    <a:lstStyle/>
                    <a:p>
                      <a:pPr algn="l" fontAlgn="b"/>
                      <a:r>
                        <a:rPr lang="nb-NO" sz="500" b="0" i="0" u="none" strike="noStrike">
                          <a:solidFill>
                            <a:srgbClr val="000000"/>
                          </a:solidFill>
                          <a:effectLst/>
                          <a:latin typeface="Calibri" panose="020F0502020204030204" pitchFamily="34" charset="0"/>
                        </a:rPr>
                        <a:t>Income from rent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own rental housing</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Non-rental housing.</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041886"/>
                  </a:ext>
                </a:extLst>
              </a:tr>
              <a:tr h="188886">
                <a:tc>
                  <a:txBody>
                    <a:bodyPr/>
                    <a:lstStyle/>
                    <a:p>
                      <a:pPr algn="l" fontAlgn="b"/>
                      <a:r>
                        <a:rPr lang="nb-NO" sz="500" b="0" i="0" u="none" strike="noStrike">
                          <a:solidFill>
                            <a:srgbClr val="000000"/>
                          </a:solidFill>
                          <a:effectLst/>
                          <a:latin typeface="Calibri" panose="020F0502020204030204" pitchFamily="34" charset="0"/>
                        </a:rPr>
                        <a:t>Contents and goods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Businesses who own property</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have no contents or goods or private persons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657240"/>
                  </a:ext>
                </a:extLst>
              </a:tr>
              <a:tr h="188886">
                <a:tc>
                  <a:txBody>
                    <a:bodyPr/>
                    <a:lstStyle/>
                    <a:p>
                      <a:pPr algn="l" fontAlgn="b"/>
                      <a:r>
                        <a:rPr lang="nb-NO" sz="500" b="0" i="0" u="none" strike="noStrike">
                          <a:solidFill>
                            <a:srgbClr val="000000"/>
                          </a:solidFill>
                          <a:effectLst/>
                          <a:latin typeface="Calibri" panose="020F0502020204030204" pitchFamily="34" charset="0"/>
                        </a:rPr>
                        <a:t>Extension money or securities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have more money than the terms allow</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businesses who do not handle or store cash.</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185290"/>
                  </a:ext>
                </a:extLst>
              </a:tr>
              <a:tr h="188886">
                <a:tc>
                  <a:txBody>
                    <a:bodyPr/>
                    <a:lstStyle/>
                    <a:p>
                      <a:pPr algn="l" fontAlgn="b"/>
                      <a:r>
                        <a:rPr lang="en-US" sz="500" b="0" i="0" u="none" strike="noStrike">
                          <a:solidFill>
                            <a:srgbClr val="000000"/>
                          </a:solidFill>
                          <a:effectLst/>
                          <a:latin typeface="Calibri" panose="020F0502020204030204" pitchFamily="34" charset="0"/>
                        </a:rPr>
                        <a:t>Extension of things belonging to others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handle more things belonging to others then the terms allow.</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or businesses who do not handle belongings </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206755"/>
                  </a:ext>
                </a:extLst>
              </a:tr>
              <a:tr h="188886">
                <a:tc>
                  <a:txBody>
                    <a:bodyPr/>
                    <a:lstStyle/>
                    <a:p>
                      <a:pPr algn="l" fontAlgn="b"/>
                      <a:r>
                        <a:rPr lang="nb-NO" sz="500" b="0" i="0" u="none" strike="noStrike">
                          <a:solidFill>
                            <a:srgbClr val="000000"/>
                          </a:solidFill>
                          <a:effectLst/>
                          <a:latin typeface="Calibri" panose="020F0502020204030204" pitchFamily="34" charset="0"/>
                        </a:rPr>
                        <a:t>Theft prone goods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carry theft prone goods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or businesses who do not carry theft prone goods.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478645"/>
                  </a:ext>
                </a:extLst>
              </a:tr>
              <a:tr h="188886">
                <a:tc>
                  <a:txBody>
                    <a:bodyPr/>
                    <a:lstStyle/>
                    <a:p>
                      <a:pPr algn="l" fontAlgn="b"/>
                      <a:r>
                        <a:rPr lang="nb-NO" sz="500" b="0" i="0" u="none" strike="noStrike">
                          <a:solidFill>
                            <a:srgbClr val="000000"/>
                          </a:solidFill>
                          <a:effectLst/>
                          <a:latin typeface="Calibri" panose="020F0502020204030204" pitchFamily="34" charset="0"/>
                        </a:rPr>
                        <a:t>CAR/EAR</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work with construction</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do not work with construction or private persons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892481"/>
                  </a:ext>
                </a:extLst>
              </a:tr>
              <a:tr h="188886">
                <a:tc>
                  <a:txBody>
                    <a:bodyPr/>
                    <a:lstStyle/>
                    <a:p>
                      <a:pPr algn="l" fontAlgn="b"/>
                      <a:r>
                        <a:rPr lang="nb-NO" sz="500" b="0" i="0" u="none" strike="noStrike">
                          <a:solidFill>
                            <a:srgbClr val="000000"/>
                          </a:solidFill>
                          <a:effectLst/>
                          <a:latin typeface="Calibri" panose="020F0502020204030204" pitchFamily="34" charset="0"/>
                        </a:rPr>
                        <a:t>Forest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Businesses who own forests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 owners who do not own forest or private persons.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8533051"/>
                  </a:ext>
                </a:extLst>
              </a:tr>
              <a:tr h="188886">
                <a:tc>
                  <a:txBody>
                    <a:bodyPr/>
                    <a:lstStyle/>
                    <a:p>
                      <a:pPr algn="l" fontAlgn="b"/>
                      <a:r>
                        <a:rPr lang="nb-NO" sz="500" b="0" i="0" u="none" strike="noStrike">
                          <a:solidFill>
                            <a:srgbClr val="000000"/>
                          </a:solidFill>
                          <a:effectLst/>
                          <a:latin typeface="Calibri" panose="020F0502020204030204" pitchFamily="34" charset="0"/>
                        </a:rPr>
                        <a:t>Goods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Businesses who own good</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businesses who do not sell goods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168379"/>
                  </a:ext>
                </a:extLst>
              </a:tr>
              <a:tr h="188886">
                <a:tc>
                  <a:txBody>
                    <a:bodyPr/>
                    <a:lstStyle/>
                    <a:p>
                      <a:pPr algn="l" fontAlgn="b"/>
                      <a:r>
                        <a:rPr lang="nb-NO" sz="500" b="0" i="0" u="none" strike="noStrike">
                          <a:solidFill>
                            <a:srgbClr val="000000"/>
                          </a:solidFill>
                          <a:effectLst/>
                          <a:latin typeface="Calibri" panose="020F0502020204030204" pitchFamily="34" charset="0"/>
                        </a:rPr>
                        <a:t>Windmill</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Businesses who own windmills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businesses who do not have windmills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586230"/>
                  </a:ext>
                </a:extLst>
              </a:tr>
              <a:tr h="188886">
                <a:tc>
                  <a:txBody>
                    <a:bodyPr/>
                    <a:lstStyle/>
                    <a:p>
                      <a:pPr algn="l" fontAlgn="b"/>
                      <a:r>
                        <a:rPr lang="nb-NO" sz="500" b="0" i="0" u="none" strike="noStrike">
                          <a:solidFill>
                            <a:srgbClr val="000000"/>
                          </a:solidFill>
                          <a:effectLst/>
                          <a:latin typeface="Calibri" panose="020F0502020204030204" pitchFamily="34" charset="0"/>
                        </a:rPr>
                        <a:t>Filming exposures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Filming businesses</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businesses who are not in filming</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868124"/>
                  </a:ext>
                </a:extLst>
              </a:tr>
              <a:tr h="188886">
                <a:tc>
                  <a:txBody>
                    <a:bodyPr/>
                    <a:lstStyle/>
                    <a:p>
                      <a:pPr algn="l" fontAlgn="b"/>
                      <a:r>
                        <a:rPr lang="nb-NO" sz="500" b="0" i="0" u="none" strike="noStrike">
                          <a:solidFill>
                            <a:srgbClr val="000000"/>
                          </a:solidFill>
                          <a:effectLst/>
                          <a:latin typeface="Calibri" panose="020F0502020204030204" pitchFamily="34" charset="0"/>
                        </a:rPr>
                        <a:t>CAR/EAR</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work within CAR/EAR</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businesses who do not work in CAR/EAR</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240919"/>
                  </a:ext>
                </a:extLst>
              </a:tr>
              <a:tr h="188886">
                <a:tc>
                  <a:txBody>
                    <a:bodyPr/>
                    <a:lstStyle/>
                    <a:p>
                      <a:pPr algn="l" fontAlgn="b"/>
                      <a:r>
                        <a:rPr lang="nb-NO" sz="500" b="0" i="0" u="none" strike="noStrike">
                          <a:solidFill>
                            <a:srgbClr val="000000"/>
                          </a:solidFill>
                          <a:effectLst/>
                          <a:latin typeface="Calibri" panose="020F0502020204030204" pitchFamily="34" charset="0"/>
                        </a:rPr>
                        <a:t>CAR/EAR Equipment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CAR/EAR businesses who own equipment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car/ear businesses who do not own equipment.</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160776"/>
                  </a:ext>
                </a:extLst>
              </a:tr>
              <a:tr h="283329">
                <a:tc>
                  <a:txBody>
                    <a:bodyPr/>
                    <a:lstStyle/>
                    <a:p>
                      <a:pPr algn="l" fontAlgn="b"/>
                      <a:r>
                        <a:rPr lang="en-US" sz="500" b="0" i="0" u="none" strike="noStrike">
                          <a:solidFill>
                            <a:srgbClr val="000000"/>
                          </a:solidFill>
                          <a:effectLst/>
                          <a:latin typeface="Calibri" panose="020F0502020204030204" pitchFamily="34" charset="0"/>
                        </a:rPr>
                        <a:t>CAR/EAR materials by principal</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CAR/EAR businesses who handle materials supplied by the principal with a value over 2 MSEK/NOK</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car/ear businesses who do not handle materials supplied by the principal</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482284"/>
                  </a:ext>
                </a:extLst>
              </a:tr>
              <a:tr h="188886">
                <a:tc>
                  <a:txBody>
                    <a:bodyPr/>
                    <a:lstStyle/>
                    <a:p>
                      <a:pPr algn="l" fontAlgn="b"/>
                      <a:r>
                        <a:rPr lang="nb-NO" sz="500" b="0" i="0" u="none" strike="noStrike">
                          <a:solidFill>
                            <a:srgbClr val="000000"/>
                          </a:solidFill>
                          <a:effectLst/>
                          <a:latin typeface="Calibri" panose="020F0502020204030204" pitchFamily="34" charset="0"/>
                        </a:rPr>
                        <a:t>Contents abroad</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have contents abroad</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businesses whos business is not abroad.</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751591"/>
                  </a:ext>
                </a:extLst>
              </a:tr>
              <a:tr h="188886">
                <a:tc>
                  <a:txBody>
                    <a:bodyPr/>
                    <a:lstStyle/>
                    <a:p>
                      <a:pPr algn="l" fontAlgn="b"/>
                      <a:r>
                        <a:rPr lang="nb-NO" sz="500" b="0" i="0" u="none" strike="noStrike">
                          <a:solidFill>
                            <a:srgbClr val="000000"/>
                          </a:solidFill>
                          <a:effectLst/>
                          <a:latin typeface="Calibri" panose="020F0502020204030204" pitchFamily="34" charset="0"/>
                        </a:rPr>
                        <a:t>Goods abroad</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Businesses who sell goods abroad</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Private persons, businesses who do not sell goods abroad</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500" b="0" i="0" u="none" strike="noStrike" dirty="0">
                          <a:solidFill>
                            <a:srgbClr val="000000"/>
                          </a:solidFill>
                          <a:effectLst/>
                          <a:latin typeface="Calibri" panose="020F0502020204030204" pitchFamily="34" charset="0"/>
                        </a:rPr>
                        <a:t>None</a:t>
                      </a:r>
                    </a:p>
                  </a:txBody>
                  <a:tcPr marL="3726" marR="3726" marT="37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297476"/>
                  </a:ext>
                </a:extLst>
              </a:tr>
            </a:tbl>
          </a:graphicData>
        </a:graphic>
      </p:graphicFrame>
    </p:spTree>
    <p:extLst>
      <p:ext uri="{BB962C8B-B14F-4D97-AF65-F5344CB8AC3E}">
        <p14:creationId xmlns:p14="http://schemas.microsoft.com/office/powerpoint/2010/main" val="382903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6FD5-631C-412A-A9A5-59E22CFA975F}"/>
              </a:ext>
            </a:extLst>
          </p:cNvPr>
          <p:cNvSpPr>
            <a:spLocks noGrp="1"/>
          </p:cNvSpPr>
          <p:nvPr>
            <p:ph type="title"/>
          </p:nvPr>
        </p:nvSpPr>
        <p:spPr/>
        <p:txBody>
          <a:bodyPr/>
          <a:lstStyle/>
          <a:p>
            <a:r>
              <a:rPr lang="en-US" dirty="0"/>
              <a:t>LIABILITY</a:t>
            </a:r>
            <a:endParaRPr lang="nb-NO" dirty="0"/>
          </a:p>
        </p:txBody>
      </p:sp>
      <p:sp>
        <p:nvSpPr>
          <p:cNvPr id="3" name="Text Placeholder 2">
            <a:extLst>
              <a:ext uri="{FF2B5EF4-FFF2-40B4-BE49-F238E27FC236}">
                <a16:creationId xmlns:a16="http://schemas.microsoft.com/office/drawing/2014/main" id="{6897C217-86DB-4DF8-9A02-CAFC27373C83}"/>
              </a:ext>
            </a:extLst>
          </p:cNvPr>
          <p:cNvSpPr>
            <a:spLocks noGrp="1"/>
          </p:cNvSpPr>
          <p:nvPr>
            <p:ph type="body" sz="quarter" idx="10"/>
          </p:nvPr>
        </p:nvSpPr>
        <p:spPr/>
        <p:txBody>
          <a:bodyPr/>
          <a:lstStyle/>
          <a:p>
            <a:r>
              <a:rPr lang="en-US" dirty="0"/>
              <a:t>POG</a:t>
            </a:r>
            <a:endParaRPr lang="nb-NO" dirty="0"/>
          </a:p>
        </p:txBody>
      </p:sp>
      <p:graphicFrame>
        <p:nvGraphicFramePr>
          <p:cNvPr id="4" name="Table 3">
            <a:extLst>
              <a:ext uri="{FF2B5EF4-FFF2-40B4-BE49-F238E27FC236}">
                <a16:creationId xmlns:a16="http://schemas.microsoft.com/office/drawing/2014/main" id="{CE97E834-4E3A-41B0-8C65-DD36FD4CD1C2}"/>
              </a:ext>
            </a:extLst>
          </p:cNvPr>
          <p:cNvGraphicFramePr>
            <a:graphicFrameLocks noGrp="1"/>
          </p:cNvGraphicFramePr>
          <p:nvPr/>
        </p:nvGraphicFramePr>
        <p:xfrm>
          <a:off x="1301990" y="1600202"/>
          <a:ext cx="6452708" cy="3844921"/>
        </p:xfrm>
        <a:graphic>
          <a:graphicData uri="http://schemas.openxmlformats.org/drawingml/2006/table">
            <a:tbl>
              <a:tblPr/>
              <a:tblGrid>
                <a:gridCol w="1613177">
                  <a:extLst>
                    <a:ext uri="{9D8B030D-6E8A-4147-A177-3AD203B41FA5}">
                      <a16:colId xmlns:a16="http://schemas.microsoft.com/office/drawing/2014/main" val="3222714961"/>
                    </a:ext>
                  </a:extLst>
                </a:gridCol>
                <a:gridCol w="1613177">
                  <a:extLst>
                    <a:ext uri="{9D8B030D-6E8A-4147-A177-3AD203B41FA5}">
                      <a16:colId xmlns:a16="http://schemas.microsoft.com/office/drawing/2014/main" val="1969134371"/>
                    </a:ext>
                  </a:extLst>
                </a:gridCol>
                <a:gridCol w="1613177">
                  <a:extLst>
                    <a:ext uri="{9D8B030D-6E8A-4147-A177-3AD203B41FA5}">
                      <a16:colId xmlns:a16="http://schemas.microsoft.com/office/drawing/2014/main" val="1943336490"/>
                    </a:ext>
                  </a:extLst>
                </a:gridCol>
                <a:gridCol w="1613177">
                  <a:extLst>
                    <a:ext uri="{9D8B030D-6E8A-4147-A177-3AD203B41FA5}">
                      <a16:colId xmlns:a16="http://schemas.microsoft.com/office/drawing/2014/main" val="1570640067"/>
                    </a:ext>
                  </a:extLst>
                </a:gridCol>
              </a:tblGrid>
              <a:tr h="160205">
                <a:tc>
                  <a:txBody>
                    <a:bodyPr/>
                    <a:lstStyle/>
                    <a:p>
                      <a:pPr algn="ctr" fontAlgn="t"/>
                      <a:r>
                        <a:rPr lang="nb-NO" sz="1000" b="1" i="0" u="none" strike="noStrike">
                          <a:solidFill>
                            <a:srgbClr val="000000"/>
                          </a:solidFill>
                          <a:effectLst/>
                          <a:latin typeface="Calibri" panose="020F0502020204030204" pitchFamily="34" charset="0"/>
                        </a:rPr>
                        <a:t>Product</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nb-NO" sz="1000" b="1" i="0" u="none" strike="noStrike">
                          <a:solidFill>
                            <a:srgbClr val="000000"/>
                          </a:solidFill>
                          <a:effectLst/>
                          <a:latin typeface="Calibri" panose="020F0502020204030204" pitchFamily="34" charset="0"/>
                        </a:rPr>
                        <a:t>Target Market</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nb-NO" sz="1000" b="1" i="0" u="none" strike="noStrike">
                          <a:solidFill>
                            <a:srgbClr val="000000"/>
                          </a:solidFill>
                          <a:effectLst/>
                          <a:latin typeface="Calibri" panose="020F0502020204030204" pitchFamily="34" charset="0"/>
                        </a:rPr>
                        <a:t>Not target market</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t"/>
                      <a:r>
                        <a:rPr lang="nb-NO" sz="1000" b="1" i="0" u="none" strike="noStrike">
                          <a:solidFill>
                            <a:srgbClr val="000000"/>
                          </a:solidFill>
                          <a:effectLst/>
                          <a:latin typeface="Calibri" panose="020F0502020204030204" pitchFamily="34" charset="0"/>
                        </a:rPr>
                        <a:t>Changes to target market</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33242576"/>
                  </a:ext>
                </a:extLst>
              </a:tr>
              <a:tr h="160205">
                <a:tc>
                  <a:txBody>
                    <a:bodyPr/>
                    <a:lstStyle/>
                    <a:p>
                      <a:pPr algn="l" fontAlgn="t"/>
                      <a:r>
                        <a:rPr lang="nb-NO" sz="1000" b="0" i="0" u="none" strike="noStrike">
                          <a:solidFill>
                            <a:srgbClr val="000000"/>
                          </a:solidFill>
                          <a:effectLst/>
                          <a:latin typeface="Calibri" panose="020F0502020204030204" pitchFamily="34" charset="0"/>
                        </a:rPr>
                        <a:t>General Liability</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13345"/>
                  </a:ext>
                </a:extLst>
              </a:tr>
              <a:tr h="160205">
                <a:tc>
                  <a:txBody>
                    <a:bodyPr/>
                    <a:lstStyle/>
                    <a:p>
                      <a:pPr algn="l" fontAlgn="t"/>
                      <a:r>
                        <a:rPr lang="nb-NO" sz="1000" b="0" i="0" u="none" strike="noStrike">
                          <a:solidFill>
                            <a:srgbClr val="000000"/>
                          </a:solidFill>
                          <a:effectLst/>
                          <a:latin typeface="Calibri" panose="020F0502020204030204" pitchFamily="34" charset="0"/>
                        </a:rPr>
                        <a:t>Product Liability</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85712"/>
                  </a:ext>
                </a:extLst>
              </a:tr>
              <a:tr h="320410">
                <a:tc>
                  <a:txBody>
                    <a:bodyPr/>
                    <a:lstStyle/>
                    <a:p>
                      <a:pPr algn="l" fontAlgn="t"/>
                      <a:r>
                        <a:rPr lang="nb-NO" sz="1000" b="0" i="0" u="none" strike="noStrike">
                          <a:solidFill>
                            <a:srgbClr val="000000"/>
                          </a:solidFill>
                          <a:effectLst/>
                          <a:latin typeface="Calibri" panose="020F0502020204030204" pitchFamily="34" charset="0"/>
                        </a:rPr>
                        <a:t>Professional Indemnity Tech</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Architects and engineers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360443"/>
                  </a:ext>
                </a:extLst>
              </a:tr>
              <a:tr h="320410">
                <a:tc>
                  <a:txBody>
                    <a:bodyPr/>
                    <a:lstStyle/>
                    <a:p>
                      <a:pPr algn="l" fontAlgn="t"/>
                      <a:r>
                        <a:rPr lang="nb-NO" sz="1000" b="0" i="0" u="none" strike="noStrike">
                          <a:solidFill>
                            <a:srgbClr val="000000"/>
                          </a:solidFill>
                          <a:effectLst/>
                          <a:latin typeface="Calibri" panose="020F0502020204030204" pitchFamily="34" charset="0"/>
                        </a:rPr>
                        <a:t>Professional Indemnity Non-tech</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Business consultants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919838"/>
                  </a:ext>
                </a:extLst>
              </a:tr>
              <a:tr h="320410">
                <a:tc>
                  <a:txBody>
                    <a:bodyPr/>
                    <a:lstStyle/>
                    <a:p>
                      <a:pPr algn="l" fontAlgn="t"/>
                      <a:r>
                        <a:rPr lang="nb-NO" sz="1000" b="0" i="0" u="none" strike="noStrike">
                          <a:solidFill>
                            <a:srgbClr val="000000"/>
                          </a:solidFill>
                          <a:effectLst/>
                          <a:latin typeface="Calibri" panose="020F0502020204030204" pitchFamily="34" charset="0"/>
                        </a:rPr>
                        <a:t>Professional Indemnity ICT</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IT 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699508"/>
                  </a:ext>
                </a:extLst>
              </a:tr>
              <a:tr h="160205">
                <a:tc>
                  <a:txBody>
                    <a:bodyPr/>
                    <a:lstStyle/>
                    <a:p>
                      <a:pPr algn="l" fontAlgn="t"/>
                      <a:r>
                        <a:rPr lang="nb-NO" sz="1000" b="0" i="0" u="none" strike="noStrike">
                          <a:solidFill>
                            <a:srgbClr val="000000"/>
                          </a:solidFill>
                          <a:effectLst/>
                          <a:latin typeface="Calibri" panose="020F0502020204030204" pitchFamily="34" charset="0"/>
                        </a:rPr>
                        <a:t>IPR</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18990"/>
                  </a:ext>
                </a:extLst>
              </a:tr>
              <a:tr h="160205">
                <a:tc>
                  <a:txBody>
                    <a:bodyPr/>
                    <a:lstStyle/>
                    <a:p>
                      <a:pPr algn="l" fontAlgn="t"/>
                      <a:r>
                        <a:rPr lang="nb-NO" sz="1000" b="0" i="0" u="none" strike="noStrike">
                          <a:solidFill>
                            <a:srgbClr val="000000"/>
                          </a:solidFill>
                          <a:effectLst/>
                          <a:latin typeface="Calibri" panose="020F0502020204030204" pitchFamily="34" charset="0"/>
                        </a:rPr>
                        <a:t>Legal expenses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036775"/>
                  </a:ext>
                </a:extLst>
              </a:tr>
              <a:tr h="160205">
                <a:tc>
                  <a:txBody>
                    <a:bodyPr/>
                    <a:lstStyle/>
                    <a:p>
                      <a:pPr algn="l" fontAlgn="t"/>
                      <a:r>
                        <a:rPr lang="nb-NO" sz="1000" b="0" i="0" u="none" strike="noStrike">
                          <a:solidFill>
                            <a:srgbClr val="000000"/>
                          </a:solidFill>
                          <a:effectLst/>
                          <a:latin typeface="Calibri" panose="020F0502020204030204" pitchFamily="34" charset="0"/>
                        </a:rPr>
                        <a:t>Crime Super</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53017"/>
                  </a:ext>
                </a:extLst>
              </a:tr>
              <a:tr h="160205">
                <a:tc>
                  <a:txBody>
                    <a:bodyPr/>
                    <a:lstStyle/>
                    <a:p>
                      <a:pPr algn="l" fontAlgn="t"/>
                      <a:r>
                        <a:rPr lang="nb-NO" sz="1000" b="0" i="0" u="none" strike="noStrike">
                          <a:solidFill>
                            <a:srgbClr val="000000"/>
                          </a:solidFill>
                          <a:effectLst/>
                          <a:latin typeface="Calibri" panose="020F0502020204030204" pitchFamily="34" charset="0"/>
                        </a:rPr>
                        <a:t>Computer Crime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657476"/>
                  </a:ext>
                </a:extLst>
              </a:tr>
              <a:tr h="640821">
                <a:tc>
                  <a:txBody>
                    <a:bodyPr/>
                    <a:lstStyle/>
                    <a:p>
                      <a:pPr algn="l" fontAlgn="t"/>
                      <a:r>
                        <a:rPr lang="nb-NO" sz="1000" b="0" i="0" u="none" strike="noStrike">
                          <a:solidFill>
                            <a:srgbClr val="000000"/>
                          </a:solidFill>
                          <a:effectLst/>
                          <a:latin typeface="Calibri" panose="020F0502020204030204" pitchFamily="34" charset="0"/>
                        </a:rPr>
                        <a:t>Management liability</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Non-commercial entities, non-profit associations and residents owned housing associations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Commercial entities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613782"/>
                  </a:ext>
                </a:extLst>
              </a:tr>
              <a:tr h="320410">
                <a:tc>
                  <a:txBody>
                    <a:bodyPr/>
                    <a:lstStyle/>
                    <a:p>
                      <a:pPr algn="l" fontAlgn="t"/>
                      <a:r>
                        <a:rPr lang="nb-NO" sz="1000" b="0" i="0" u="none" strike="noStrike">
                          <a:solidFill>
                            <a:srgbClr val="000000"/>
                          </a:solidFill>
                          <a:effectLst/>
                          <a:latin typeface="Calibri" panose="020F0502020204030204" pitchFamily="34" charset="0"/>
                        </a:rPr>
                        <a:t>Management liability - CE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714485"/>
                  </a:ext>
                </a:extLst>
              </a:tr>
              <a:tr h="160205">
                <a:tc>
                  <a:txBody>
                    <a:bodyPr/>
                    <a:lstStyle/>
                    <a:p>
                      <a:pPr algn="l" fontAlgn="t"/>
                      <a:r>
                        <a:rPr lang="nb-NO" sz="1000" b="0" i="0" u="none" strike="noStrike">
                          <a:solidFill>
                            <a:srgbClr val="000000"/>
                          </a:solidFill>
                          <a:effectLst/>
                          <a:latin typeface="Calibri" panose="020F0502020204030204" pitchFamily="34" charset="0"/>
                        </a:rPr>
                        <a:t>Identity theft</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736727"/>
                  </a:ext>
                </a:extLst>
              </a:tr>
              <a:tr h="160205">
                <a:tc>
                  <a:txBody>
                    <a:bodyPr/>
                    <a:lstStyle/>
                    <a:p>
                      <a:pPr algn="l" fontAlgn="t"/>
                      <a:r>
                        <a:rPr lang="nb-NO" sz="1000" b="0" i="0" u="none" strike="noStrike">
                          <a:solidFill>
                            <a:srgbClr val="000000"/>
                          </a:solidFill>
                          <a:effectLst/>
                          <a:latin typeface="Calibri" panose="020F0502020204030204" pitchFamily="34" charset="0"/>
                        </a:rPr>
                        <a:t>Environmental product</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805787"/>
                  </a:ext>
                </a:extLst>
              </a:tr>
              <a:tr h="160205">
                <a:tc>
                  <a:txBody>
                    <a:bodyPr/>
                    <a:lstStyle/>
                    <a:p>
                      <a:pPr algn="l" fontAlgn="t"/>
                      <a:r>
                        <a:rPr lang="nb-NO" sz="1000" b="0" i="0" u="none" strike="noStrike">
                          <a:solidFill>
                            <a:srgbClr val="000000"/>
                          </a:solidFill>
                          <a:effectLst/>
                          <a:latin typeface="Calibri" panose="020F0502020204030204" pitchFamily="34" charset="0"/>
                        </a:rPr>
                        <a:t>Licence guarantee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647891"/>
                  </a:ext>
                </a:extLst>
              </a:tr>
              <a:tr h="320410">
                <a:tc>
                  <a:txBody>
                    <a:bodyPr/>
                    <a:lstStyle/>
                    <a:p>
                      <a:pPr algn="l" fontAlgn="t"/>
                      <a:r>
                        <a:rPr lang="en-US" sz="1000" b="0" i="0" u="none" strike="noStrike">
                          <a:solidFill>
                            <a:srgbClr val="000000"/>
                          </a:solidFill>
                          <a:effectLst/>
                          <a:latin typeface="Calibri" panose="020F0502020204030204" pitchFamily="34" charset="0"/>
                        </a:rPr>
                        <a:t>Completition and warenty claims guarnatee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Companies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a:solidFill>
                            <a:srgbClr val="000000"/>
                          </a:solidFill>
                          <a:effectLst/>
                          <a:latin typeface="Calibri" panose="020F0502020204030204" pitchFamily="34" charset="0"/>
                        </a:rPr>
                        <a:t>Private persons</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1000" b="0" i="0" u="none" strike="noStrike" dirty="0">
                          <a:solidFill>
                            <a:srgbClr val="000000"/>
                          </a:solidFill>
                          <a:effectLst/>
                          <a:latin typeface="Calibri" panose="020F0502020204030204" pitchFamily="34" charset="0"/>
                        </a:rPr>
                        <a:t>None</a:t>
                      </a:r>
                    </a:p>
                  </a:txBody>
                  <a:tcPr marL="6675" marR="6675" marT="6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407688"/>
                  </a:ext>
                </a:extLst>
              </a:tr>
            </a:tbl>
          </a:graphicData>
        </a:graphic>
      </p:graphicFrame>
    </p:spTree>
    <p:extLst>
      <p:ext uri="{BB962C8B-B14F-4D97-AF65-F5344CB8AC3E}">
        <p14:creationId xmlns:p14="http://schemas.microsoft.com/office/powerpoint/2010/main" val="341675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C989-D070-4884-8B9D-D63E7FFBDD7C}"/>
              </a:ext>
            </a:extLst>
          </p:cNvPr>
          <p:cNvSpPr>
            <a:spLocks noGrp="1"/>
          </p:cNvSpPr>
          <p:nvPr>
            <p:ph type="title"/>
          </p:nvPr>
        </p:nvSpPr>
        <p:spPr/>
        <p:txBody>
          <a:bodyPr/>
          <a:lstStyle/>
          <a:p>
            <a:r>
              <a:rPr lang="en-US" dirty="0"/>
              <a:t>MOTOR</a:t>
            </a:r>
            <a:endParaRPr lang="nb-NO" dirty="0"/>
          </a:p>
        </p:txBody>
      </p:sp>
      <p:sp>
        <p:nvSpPr>
          <p:cNvPr id="3" name="Text Placeholder 2">
            <a:extLst>
              <a:ext uri="{FF2B5EF4-FFF2-40B4-BE49-F238E27FC236}">
                <a16:creationId xmlns:a16="http://schemas.microsoft.com/office/drawing/2014/main" id="{487376D4-484D-4AC6-A66B-DE0190CAA113}"/>
              </a:ext>
            </a:extLst>
          </p:cNvPr>
          <p:cNvSpPr>
            <a:spLocks noGrp="1"/>
          </p:cNvSpPr>
          <p:nvPr>
            <p:ph type="body" sz="quarter" idx="10"/>
          </p:nvPr>
        </p:nvSpPr>
        <p:spPr/>
        <p:txBody>
          <a:bodyPr/>
          <a:lstStyle/>
          <a:p>
            <a:r>
              <a:rPr lang="en-US" dirty="0"/>
              <a:t>POG</a:t>
            </a:r>
            <a:endParaRPr lang="nb-NO" dirty="0"/>
          </a:p>
        </p:txBody>
      </p:sp>
      <p:graphicFrame>
        <p:nvGraphicFramePr>
          <p:cNvPr id="4" name="Table 3">
            <a:extLst>
              <a:ext uri="{FF2B5EF4-FFF2-40B4-BE49-F238E27FC236}">
                <a16:creationId xmlns:a16="http://schemas.microsoft.com/office/drawing/2014/main" id="{1F60FD9D-405A-4E75-B57D-1CEE7EB4F9DB}"/>
              </a:ext>
            </a:extLst>
          </p:cNvPr>
          <p:cNvGraphicFramePr>
            <a:graphicFrameLocks noGrp="1"/>
          </p:cNvGraphicFramePr>
          <p:nvPr/>
        </p:nvGraphicFramePr>
        <p:xfrm>
          <a:off x="369888" y="2373782"/>
          <a:ext cx="8316912" cy="2297760"/>
        </p:xfrm>
        <a:graphic>
          <a:graphicData uri="http://schemas.openxmlformats.org/drawingml/2006/table">
            <a:tbl>
              <a:tblPr/>
              <a:tblGrid>
                <a:gridCol w="2471735">
                  <a:extLst>
                    <a:ext uri="{9D8B030D-6E8A-4147-A177-3AD203B41FA5}">
                      <a16:colId xmlns:a16="http://schemas.microsoft.com/office/drawing/2014/main" val="719027898"/>
                    </a:ext>
                  </a:extLst>
                </a:gridCol>
                <a:gridCol w="2036795">
                  <a:extLst>
                    <a:ext uri="{9D8B030D-6E8A-4147-A177-3AD203B41FA5}">
                      <a16:colId xmlns:a16="http://schemas.microsoft.com/office/drawing/2014/main" val="3395374083"/>
                    </a:ext>
                  </a:extLst>
                </a:gridCol>
                <a:gridCol w="2270178">
                  <a:extLst>
                    <a:ext uri="{9D8B030D-6E8A-4147-A177-3AD203B41FA5}">
                      <a16:colId xmlns:a16="http://schemas.microsoft.com/office/drawing/2014/main" val="5873557"/>
                    </a:ext>
                  </a:extLst>
                </a:gridCol>
                <a:gridCol w="1538204">
                  <a:extLst>
                    <a:ext uri="{9D8B030D-6E8A-4147-A177-3AD203B41FA5}">
                      <a16:colId xmlns:a16="http://schemas.microsoft.com/office/drawing/2014/main" val="1660668951"/>
                    </a:ext>
                  </a:extLst>
                </a:gridCol>
              </a:tblGrid>
              <a:tr h="159125">
                <a:tc>
                  <a:txBody>
                    <a:bodyPr/>
                    <a:lstStyle/>
                    <a:p>
                      <a:pPr algn="ctr" fontAlgn="b"/>
                      <a:r>
                        <a:rPr lang="nb-NO" sz="900" b="1" i="0" u="none" strike="noStrike">
                          <a:solidFill>
                            <a:srgbClr val="000000"/>
                          </a:solidFill>
                          <a:effectLst/>
                          <a:latin typeface="Calibri" panose="020F0502020204030204" pitchFamily="34" charset="0"/>
                        </a:rPr>
                        <a:t>Product</a:t>
                      </a:r>
                    </a:p>
                  </a:txBody>
                  <a:tcPr marL="6365" marR="6365" marT="636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nb-NO" sz="900" b="1" i="0" u="none" strike="noStrike">
                          <a:solidFill>
                            <a:srgbClr val="000000"/>
                          </a:solidFill>
                          <a:effectLst/>
                          <a:latin typeface="Calibri" panose="020F0502020204030204" pitchFamily="34" charset="0"/>
                        </a:rPr>
                        <a:t>Target Market</a:t>
                      </a:r>
                    </a:p>
                  </a:txBody>
                  <a:tcPr marL="6365" marR="6365" marT="6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nb-NO" sz="900" b="1" i="0" u="none" strike="noStrike">
                          <a:solidFill>
                            <a:srgbClr val="000000"/>
                          </a:solidFill>
                          <a:effectLst/>
                          <a:latin typeface="Calibri" panose="020F0502020204030204" pitchFamily="34" charset="0"/>
                        </a:rPr>
                        <a:t>Not target market</a:t>
                      </a:r>
                    </a:p>
                  </a:txBody>
                  <a:tcPr marL="6365" marR="6365" marT="6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nb-NO" sz="900" b="1" i="0" u="none" strike="noStrike">
                          <a:solidFill>
                            <a:srgbClr val="000000"/>
                          </a:solidFill>
                          <a:effectLst/>
                          <a:latin typeface="Calibri" panose="020F0502020204030204" pitchFamily="34" charset="0"/>
                        </a:rPr>
                        <a:t>Changes to target market</a:t>
                      </a:r>
                    </a:p>
                  </a:txBody>
                  <a:tcPr marL="6365" marR="6365" marT="636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608110953"/>
                  </a:ext>
                </a:extLst>
              </a:tr>
              <a:tr h="305519">
                <a:tc>
                  <a:txBody>
                    <a:bodyPr/>
                    <a:lstStyle/>
                    <a:p>
                      <a:pPr algn="l" fontAlgn="t"/>
                      <a:r>
                        <a:rPr lang="nb-NO" sz="900" b="0" i="0" u="none" strike="noStrike">
                          <a:solidFill>
                            <a:srgbClr val="000000"/>
                          </a:solidFill>
                          <a:effectLst/>
                          <a:latin typeface="Calibri" panose="020F0502020204030204" pitchFamily="34" charset="0"/>
                        </a:rPr>
                        <a:t>All products</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Norwegian registered vehicles owned or held by  companies</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Privately owned vehicles.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Vehicles not registered in Norway</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115529"/>
                  </a:ext>
                </a:extLst>
              </a:tr>
              <a:tr h="305519">
                <a:tc>
                  <a:txBody>
                    <a:bodyPr/>
                    <a:lstStyle/>
                    <a:p>
                      <a:pPr algn="l" fontAlgn="t"/>
                      <a:r>
                        <a:rPr lang="en-US" sz="900" b="0" i="0" u="none" strike="noStrike">
                          <a:solidFill>
                            <a:srgbClr val="000000"/>
                          </a:solidFill>
                          <a:effectLst/>
                          <a:latin typeface="Calibri" panose="020F0502020204030204" pitchFamily="34" charset="0"/>
                        </a:rPr>
                        <a:t>Motor Third Part Liability insurance</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All vehicles for which an MTPL insurance is required by the law</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Vehicles not registered in Norway</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26698"/>
                  </a:ext>
                </a:extLst>
              </a:tr>
              <a:tr h="916558">
                <a:tc>
                  <a:txBody>
                    <a:bodyPr/>
                    <a:lstStyle/>
                    <a:p>
                      <a:pPr algn="l" fontAlgn="t"/>
                      <a:r>
                        <a:rPr lang="nb-NO" sz="900" b="0" i="0" u="none" strike="noStrike">
                          <a:solidFill>
                            <a:srgbClr val="000000"/>
                          </a:solidFill>
                          <a:effectLst/>
                          <a:latin typeface="Calibri" panose="020F0502020204030204" pitchFamily="34" charset="0"/>
                        </a:rPr>
                        <a:t>Super</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Vehicles and machines which need engine and transmission breakdown cover. Small vehicles also get an extended rental car cover. Small and heavy vehicles needs to be seven years or younger to get this cover.</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Old passenger cars, vans, lorries and mobile machines. Passenger cars and vans in licenced use.</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80256"/>
                  </a:ext>
                </a:extLst>
              </a:tr>
              <a:tr h="152760">
                <a:tc>
                  <a:txBody>
                    <a:bodyPr/>
                    <a:lstStyle/>
                    <a:p>
                      <a:pPr algn="l" fontAlgn="t"/>
                      <a:r>
                        <a:rPr lang="nb-NO" sz="900" b="0" i="0" u="none" strike="noStrike">
                          <a:solidFill>
                            <a:srgbClr val="000000"/>
                          </a:solidFill>
                          <a:effectLst/>
                          <a:latin typeface="Calibri" panose="020F0502020204030204" pitchFamily="34" charset="0"/>
                        </a:rPr>
                        <a:t>Standard</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All vehicles that need collision cover.</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sngStrike">
                          <a:solidFill>
                            <a:srgbClr val="FF0000"/>
                          </a:solidFill>
                          <a:effectLst/>
                          <a:latin typeface="Calibri" panose="020F0502020204030204" pitchFamily="34" charset="0"/>
                        </a:rPr>
                        <a:t> </a:t>
                      </a:r>
                      <a:endParaRPr lang="nb-NO" sz="900" b="0" i="0" u="none" strike="noStrike">
                        <a:solidFill>
                          <a:srgbClr val="FF0000"/>
                        </a:solidFill>
                        <a:effectLst/>
                        <a:latin typeface="Calibri" panose="020F0502020204030204" pitchFamily="34" charset="0"/>
                      </a:endParaRP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009597"/>
                  </a:ext>
                </a:extLst>
              </a:tr>
              <a:tr h="458279">
                <a:tc>
                  <a:txBody>
                    <a:bodyPr/>
                    <a:lstStyle/>
                    <a:p>
                      <a:pPr algn="l" fontAlgn="t"/>
                      <a:r>
                        <a:rPr lang="nb-NO" sz="900" b="0" i="0" u="none" strike="noStrike">
                          <a:solidFill>
                            <a:srgbClr val="000000"/>
                          </a:solidFill>
                          <a:effectLst/>
                          <a:latin typeface="Calibri" panose="020F0502020204030204" pitchFamily="34" charset="0"/>
                        </a:rPr>
                        <a:t>Basic</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Older or less valuable vehicles which need only fire, theft, windscreen, rescue and nature accident cover.</a:t>
                      </a:r>
                    </a:p>
                  </a:txBody>
                  <a:tcPr marL="6365" marR="6365" marT="6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900" b="0" i="0" u="none" strike="noStrike">
                          <a:solidFill>
                            <a:srgbClr val="000000"/>
                          </a:solidFill>
                          <a:effectLst/>
                          <a:latin typeface="Calibri" panose="020F0502020204030204" pitchFamily="34" charset="0"/>
                        </a:rPr>
                        <a:t> </a:t>
                      </a:r>
                    </a:p>
                  </a:txBody>
                  <a:tcPr marL="6365" marR="6365" marT="63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dirty="0">
                          <a:solidFill>
                            <a:srgbClr val="000000"/>
                          </a:solidFill>
                          <a:effectLst/>
                          <a:latin typeface="Calibri" panose="020F0502020204030204" pitchFamily="34" charset="0"/>
                        </a:rPr>
                        <a:t>None</a:t>
                      </a:r>
                    </a:p>
                  </a:txBody>
                  <a:tcPr marL="6365" marR="6365" marT="636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156361"/>
                  </a:ext>
                </a:extLst>
              </a:tr>
            </a:tbl>
          </a:graphicData>
        </a:graphic>
      </p:graphicFrame>
    </p:spTree>
    <p:extLst>
      <p:ext uri="{BB962C8B-B14F-4D97-AF65-F5344CB8AC3E}">
        <p14:creationId xmlns:p14="http://schemas.microsoft.com/office/powerpoint/2010/main" val="424951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43D1-704E-4109-80D8-1C4E9C24371D}"/>
              </a:ext>
            </a:extLst>
          </p:cNvPr>
          <p:cNvSpPr>
            <a:spLocks noGrp="1"/>
          </p:cNvSpPr>
          <p:nvPr>
            <p:ph type="title"/>
          </p:nvPr>
        </p:nvSpPr>
        <p:spPr/>
        <p:txBody>
          <a:bodyPr/>
          <a:lstStyle/>
          <a:p>
            <a:r>
              <a:rPr lang="en-US" dirty="0"/>
              <a:t>EB</a:t>
            </a:r>
            <a:endParaRPr lang="nb-NO" dirty="0"/>
          </a:p>
        </p:txBody>
      </p:sp>
      <p:sp>
        <p:nvSpPr>
          <p:cNvPr id="3" name="Text Placeholder 2">
            <a:extLst>
              <a:ext uri="{FF2B5EF4-FFF2-40B4-BE49-F238E27FC236}">
                <a16:creationId xmlns:a16="http://schemas.microsoft.com/office/drawing/2014/main" id="{2449FDAA-73E0-447B-8286-ABCAE2F8F96E}"/>
              </a:ext>
            </a:extLst>
          </p:cNvPr>
          <p:cNvSpPr>
            <a:spLocks noGrp="1"/>
          </p:cNvSpPr>
          <p:nvPr>
            <p:ph type="body" sz="quarter" idx="10"/>
          </p:nvPr>
        </p:nvSpPr>
        <p:spPr/>
        <p:txBody>
          <a:bodyPr/>
          <a:lstStyle/>
          <a:p>
            <a:r>
              <a:rPr lang="en-US" dirty="0"/>
              <a:t>POG</a:t>
            </a:r>
            <a:endParaRPr lang="nb-NO" dirty="0"/>
          </a:p>
        </p:txBody>
      </p:sp>
      <p:graphicFrame>
        <p:nvGraphicFramePr>
          <p:cNvPr id="4" name="Table 3">
            <a:extLst>
              <a:ext uri="{FF2B5EF4-FFF2-40B4-BE49-F238E27FC236}">
                <a16:creationId xmlns:a16="http://schemas.microsoft.com/office/drawing/2014/main" id="{1ECDA35C-63AC-41EF-BE43-EA9B0B9BE915}"/>
              </a:ext>
            </a:extLst>
          </p:cNvPr>
          <p:cNvGraphicFramePr>
            <a:graphicFrameLocks noGrp="1"/>
          </p:cNvGraphicFramePr>
          <p:nvPr>
            <p:extLst>
              <p:ext uri="{D42A27DB-BD31-4B8C-83A1-F6EECF244321}">
                <p14:modId xmlns:p14="http://schemas.microsoft.com/office/powerpoint/2010/main" val="1323004198"/>
              </p:ext>
            </p:extLst>
          </p:nvPr>
        </p:nvGraphicFramePr>
        <p:xfrm>
          <a:off x="827584" y="1600201"/>
          <a:ext cx="6674168" cy="3844922"/>
        </p:xfrm>
        <a:graphic>
          <a:graphicData uri="http://schemas.openxmlformats.org/drawingml/2006/table">
            <a:tbl>
              <a:tblPr/>
              <a:tblGrid>
                <a:gridCol w="1668542">
                  <a:extLst>
                    <a:ext uri="{9D8B030D-6E8A-4147-A177-3AD203B41FA5}">
                      <a16:colId xmlns:a16="http://schemas.microsoft.com/office/drawing/2014/main" val="2403276046"/>
                    </a:ext>
                  </a:extLst>
                </a:gridCol>
                <a:gridCol w="1668542">
                  <a:extLst>
                    <a:ext uri="{9D8B030D-6E8A-4147-A177-3AD203B41FA5}">
                      <a16:colId xmlns:a16="http://schemas.microsoft.com/office/drawing/2014/main" val="3433628492"/>
                    </a:ext>
                  </a:extLst>
                </a:gridCol>
                <a:gridCol w="1668542">
                  <a:extLst>
                    <a:ext uri="{9D8B030D-6E8A-4147-A177-3AD203B41FA5}">
                      <a16:colId xmlns:a16="http://schemas.microsoft.com/office/drawing/2014/main" val="545832760"/>
                    </a:ext>
                  </a:extLst>
                </a:gridCol>
                <a:gridCol w="1668542">
                  <a:extLst>
                    <a:ext uri="{9D8B030D-6E8A-4147-A177-3AD203B41FA5}">
                      <a16:colId xmlns:a16="http://schemas.microsoft.com/office/drawing/2014/main" val="514454735"/>
                    </a:ext>
                  </a:extLst>
                </a:gridCol>
              </a:tblGrid>
              <a:tr h="153797">
                <a:tc>
                  <a:txBody>
                    <a:bodyPr/>
                    <a:lstStyle/>
                    <a:p>
                      <a:pPr algn="ctr" fontAlgn="t"/>
                      <a:r>
                        <a:rPr lang="nb-NO" sz="900" b="1" i="0" u="none" strike="noStrike">
                          <a:solidFill>
                            <a:srgbClr val="000000"/>
                          </a:solidFill>
                          <a:effectLst/>
                          <a:latin typeface="Calibri" panose="020F0502020204030204" pitchFamily="34" charset="0"/>
                        </a:rPr>
                        <a:t>Product</a:t>
                      </a:r>
                    </a:p>
                  </a:txBody>
                  <a:tcPr marL="6152" marR="6152" marT="615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nb-NO" sz="900" b="1" i="0" u="none" strike="noStrike">
                          <a:solidFill>
                            <a:srgbClr val="000000"/>
                          </a:solidFill>
                          <a:effectLst/>
                          <a:latin typeface="Calibri" panose="020F0502020204030204" pitchFamily="34" charset="0"/>
                        </a:rPr>
                        <a:t>Target Market</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nb-NO" sz="900" b="1" i="0" u="none" strike="noStrike">
                          <a:solidFill>
                            <a:srgbClr val="000000"/>
                          </a:solidFill>
                          <a:effectLst/>
                          <a:latin typeface="Calibri" panose="020F0502020204030204" pitchFamily="34" charset="0"/>
                        </a:rPr>
                        <a:t>Not target market</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nb-NO" sz="900" b="1" i="0" u="none" strike="noStrike">
                          <a:solidFill>
                            <a:srgbClr val="000000"/>
                          </a:solidFill>
                          <a:effectLst/>
                          <a:latin typeface="Calibri" panose="020F0502020204030204" pitchFamily="34" charset="0"/>
                        </a:rPr>
                        <a:t>Changes to target market</a:t>
                      </a:r>
                    </a:p>
                  </a:txBody>
                  <a:tcPr marL="6152" marR="6152" marT="6152"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382925683"/>
                  </a:ext>
                </a:extLst>
              </a:tr>
              <a:tr h="147645">
                <a:tc>
                  <a:txBody>
                    <a:bodyPr/>
                    <a:lstStyle/>
                    <a:p>
                      <a:pPr algn="l" fontAlgn="t"/>
                      <a:r>
                        <a:rPr lang="nb-NO" sz="900" b="0" i="0" u="none" strike="noStrike">
                          <a:solidFill>
                            <a:srgbClr val="000000"/>
                          </a:solidFill>
                          <a:effectLst/>
                          <a:latin typeface="Calibri" panose="020F0502020204030204" pitchFamily="34" charset="0"/>
                        </a:rPr>
                        <a:t>Workers´ compensation</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919020"/>
                  </a:ext>
                </a:extLst>
              </a:tr>
              <a:tr h="295290">
                <a:tc>
                  <a:txBody>
                    <a:bodyPr/>
                    <a:lstStyle/>
                    <a:p>
                      <a:pPr algn="l" fontAlgn="t"/>
                      <a:r>
                        <a:rPr lang="nb-NO" sz="900" b="0" i="0" u="none" strike="noStrike">
                          <a:solidFill>
                            <a:srgbClr val="000000"/>
                          </a:solidFill>
                          <a:effectLst/>
                          <a:latin typeface="Calibri" panose="020F0502020204030204" pitchFamily="34" charset="0"/>
                        </a:rPr>
                        <a:t>Business travel</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Business owners, with empolyees who travel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944716"/>
                  </a:ext>
                </a:extLst>
              </a:tr>
              <a:tr h="147645">
                <a:tc>
                  <a:txBody>
                    <a:bodyPr/>
                    <a:lstStyle/>
                    <a:p>
                      <a:pPr algn="l" fontAlgn="t"/>
                      <a:r>
                        <a:rPr lang="nb-NO" sz="900" b="0" i="0" u="none" strike="noStrike">
                          <a:solidFill>
                            <a:srgbClr val="000000"/>
                          </a:solidFill>
                          <a:effectLst/>
                          <a:latin typeface="Calibri" panose="020F0502020204030204" pitchFamily="34" charset="0"/>
                        </a:rPr>
                        <a:t>Health</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017311"/>
                  </a:ext>
                </a:extLst>
              </a:tr>
              <a:tr h="295290">
                <a:tc>
                  <a:txBody>
                    <a:bodyPr/>
                    <a:lstStyle/>
                    <a:p>
                      <a:pPr algn="l" fontAlgn="t"/>
                      <a:r>
                        <a:rPr lang="nb-NO" sz="900" b="0" i="0" u="none" strike="noStrike">
                          <a:solidFill>
                            <a:srgbClr val="000000"/>
                          </a:solidFill>
                          <a:effectLst/>
                          <a:latin typeface="Calibri" panose="020F0502020204030204" pitchFamily="34" charset="0"/>
                        </a:rPr>
                        <a:t>Key Person</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Business owners in small companies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668545"/>
                  </a:ext>
                </a:extLst>
              </a:tr>
              <a:tr h="442935">
                <a:tc>
                  <a:txBody>
                    <a:bodyPr/>
                    <a:lstStyle/>
                    <a:p>
                      <a:pPr algn="l" fontAlgn="t"/>
                      <a:r>
                        <a:rPr lang="nb-NO" sz="900" b="0" i="0" u="none" strike="noStrike">
                          <a:solidFill>
                            <a:srgbClr val="000000"/>
                          </a:solidFill>
                          <a:effectLst/>
                          <a:latin typeface="Calibri" panose="020F0502020204030204" pitchFamily="34" charset="0"/>
                        </a:rPr>
                        <a:t>Expatriate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Business owners with employees abroad</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Private persons and business owners with no employees abroad</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639117"/>
                  </a:ext>
                </a:extLst>
              </a:tr>
              <a:tr h="147645">
                <a:tc>
                  <a:txBody>
                    <a:bodyPr/>
                    <a:lstStyle/>
                    <a:p>
                      <a:pPr algn="l" fontAlgn="t"/>
                      <a:r>
                        <a:rPr lang="nb-NO" sz="900" b="0" i="0" u="none" strike="noStrike">
                          <a:solidFill>
                            <a:srgbClr val="000000"/>
                          </a:solidFill>
                          <a:effectLst/>
                          <a:latin typeface="Calibri" panose="020F0502020204030204" pitchFamily="34" charset="0"/>
                        </a:rPr>
                        <a:t>Personal accident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3336"/>
                  </a:ext>
                </a:extLst>
              </a:tr>
              <a:tr h="147645">
                <a:tc>
                  <a:txBody>
                    <a:bodyPr/>
                    <a:lstStyle/>
                    <a:p>
                      <a:pPr algn="l" fontAlgn="t"/>
                      <a:r>
                        <a:rPr lang="nb-NO" sz="900" b="0" i="0" u="none" strike="noStrike">
                          <a:solidFill>
                            <a:srgbClr val="000000"/>
                          </a:solidFill>
                          <a:effectLst/>
                          <a:latin typeface="Calibri" panose="020F0502020204030204" pitchFamily="34" charset="0"/>
                        </a:rPr>
                        <a:t>Leisure accident</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224217"/>
                  </a:ext>
                </a:extLst>
              </a:tr>
              <a:tr h="147645">
                <a:tc>
                  <a:txBody>
                    <a:bodyPr/>
                    <a:lstStyle/>
                    <a:p>
                      <a:pPr algn="l" fontAlgn="t"/>
                      <a:r>
                        <a:rPr lang="nb-NO" sz="900" b="0" i="0" u="none" strike="noStrike">
                          <a:solidFill>
                            <a:srgbClr val="000000"/>
                          </a:solidFill>
                          <a:effectLst/>
                          <a:latin typeface="Calibri" panose="020F0502020204030204" pitchFamily="34" charset="0"/>
                        </a:rPr>
                        <a:t>Licence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230492"/>
                  </a:ext>
                </a:extLst>
              </a:tr>
              <a:tr h="442935">
                <a:tc>
                  <a:txBody>
                    <a:bodyPr/>
                    <a:lstStyle/>
                    <a:p>
                      <a:pPr algn="l" fontAlgn="t"/>
                      <a:r>
                        <a:rPr lang="nb-NO" sz="900" b="0" i="0" u="none" strike="noStrike">
                          <a:solidFill>
                            <a:srgbClr val="000000"/>
                          </a:solidFill>
                          <a:effectLst/>
                          <a:latin typeface="Calibri" panose="020F0502020204030204" pitchFamily="34" charset="0"/>
                        </a:rPr>
                        <a:t>Foreign visitors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panose="020F0502020204030204" pitchFamily="34" charset="0"/>
                        </a:rPr>
                        <a:t>Companies with employees/visitors  who travel to Norway.</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365796"/>
                  </a:ext>
                </a:extLst>
              </a:tr>
              <a:tr h="147645">
                <a:tc>
                  <a:txBody>
                    <a:bodyPr/>
                    <a:lstStyle/>
                    <a:p>
                      <a:pPr algn="l" fontAlgn="t"/>
                      <a:r>
                        <a:rPr lang="nb-NO" sz="900" b="0" i="0" u="none" strike="noStrike">
                          <a:solidFill>
                            <a:srgbClr val="000000"/>
                          </a:solidFill>
                          <a:effectLst/>
                          <a:latin typeface="Calibri" panose="020F0502020204030204" pitchFamily="34" charset="0"/>
                        </a:rPr>
                        <a:t>Critical illness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164722"/>
                  </a:ext>
                </a:extLst>
              </a:tr>
              <a:tr h="147645">
                <a:tc>
                  <a:txBody>
                    <a:bodyPr/>
                    <a:lstStyle/>
                    <a:p>
                      <a:pPr algn="l" fontAlgn="t"/>
                      <a:r>
                        <a:rPr lang="nb-NO" sz="900" b="0" i="0" u="none" strike="noStrike">
                          <a:solidFill>
                            <a:srgbClr val="000000"/>
                          </a:solidFill>
                          <a:effectLst/>
                          <a:latin typeface="Calibri" panose="020F0502020204030204" pitchFamily="34" charset="0"/>
                        </a:rPr>
                        <a:t>Death</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043082"/>
                  </a:ext>
                </a:extLst>
              </a:tr>
              <a:tr h="147645">
                <a:tc>
                  <a:txBody>
                    <a:bodyPr/>
                    <a:lstStyle/>
                    <a:p>
                      <a:pPr algn="l" fontAlgn="t"/>
                      <a:r>
                        <a:rPr lang="nb-NO" sz="900" b="0" i="0" u="none" strike="noStrike">
                          <a:solidFill>
                            <a:srgbClr val="000000"/>
                          </a:solidFill>
                          <a:effectLst/>
                          <a:latin typeface="Calibri" panose="020F0502020204030204" pitchFamily="34" charset="0"/>
                        </a:rPr>
                        <a:t>Death other illness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783661"/>
                  </a:ext>
                </a:extLst>
              </a:tr>
              <a:tr h="147645">
                <a:tc>
                  <a:txBody>
                    <a:bodyPr/>
                    <a:lstStyle/>
                    <a:p>
                      <a:pPr algn="l" fontAlgn="t"/>
                      <a:r>
                        <a:rPr lang="nb-NO" sz="900" b="0" i="0" u="none" strike="noStrike">
                          <a:solidFill>
                            <a:srgbClr val="000000"/>
                          </a:solidFill>
                          <a:effectLst/>
                          <a:latin typeface="Calibri" panose="020F0502020204030204" pitchFamily="34" charset="0"/>
                        </a:rPr>
                        <a:t>Death and disability</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475562"/>
                  </a:ext>
                </a:extLst>
              </a:tr>
              <a:tr h="147645">
                <a:tc>
                  <a:txBody>
                    <a:bodyPr/>
                    <a:lstStyle/>
                    <a:p>
                      <a:pPr algn="l" fontAlgn="t"/>
                      <a:r>
                        <a:rPr lang="nb-NO" sz="900" b="0" i="0" u="none" strike="noStrike">
                          <a:solidFill>
                            <a:srgbClr val="000000"/>
                          </a:solidFill>
                          <a:effectLst/>
                          <a:latin typeface="Calibri" panose="020F0502020204030204" pitchFamily="34" charset="0"/>
                        </a:rPr>
                        <a:t>Prolonged illness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65895"/>
                  </a:ext>
                </a:extLst>
              </a:tr>
              <a:tr h="147645">
                <a:tc>
                  <a:txBody>
                    <a:bodyPr/>
                    <a:lstStyle/>
                    <a:p>
                      <a:pPr algn="l" fontAlgn="t"/>
                      <a:r>
                        <a:rPr lang="nb-NO" sz="900" b="0" i="0" u="none" strike="noStrike">
                          <a:solidFill>
                            <a:srgbClr val="000000"/>
                          </a:solidFill>
                          <a:effectLst/>
                          <a:latin typeface="Calibri" panose="020F0502020204030204" pitchFamily="34" charset="0"/>
                        </a:rPr>
                        <a:t>Dental insurance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263901"/>
                  </a:ext>
                </a:extLst>
              </a:tr>
              <a:tr h="147645">
                <a:tc>
                  <a:txBody>
                    <a:bodyPr/>
                    <a:lstStyle/>
                    <a:p>
                      <a:pPr algn="l" fontAlgn="t"/>
                      <a:r>
                        <a:rPr lang="nb-NO" sz="900" b="0" i="0" u="none" strike="noStrike">
                          <a:solidFill>
                            <a:srgbClr val="000000"/>
                          </a:solidFill>
                          <a:effectLst/>
                          <a:latin typeface="Calibri" panose="020F0502020204030204" pitchFamily="34" charset="0"/>
                        </a:rPr>
                        <a:t>Sick pay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351955"/>
                  </a:ext>
                </a:extLst>
              </a:tr>
              <a:tr h="295290">
                <a:tc>
                  <a:txBody>
                    <a:bodyPr/>
                    <a:lstStyle/>
                    <a:p>
                      <a:pPr algn="l" fontAlgn="t"/>
                      <a:r>
                        <a:rPr lang="nb-NO" sz="900" b="0" i="0" u="none" strike="noStrike">
                          <a:solidFill>
                            <a:srgbClr val="000000"/>
                          </a:solidFill>
                          <a:effectLst/>
                          <a:latin typeface="Calibri" panose="020F0502020204030204" pitchFamily="34" charset="0"/>
                        </a:rPr>
                        <a:t>Child insurance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 through agreements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Companies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None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300932"/>
                  </a:ext>
                </a:extLst>
              </a:tr>
              <a:tr h="147645">
                <a:tc>
                  <a:txBody>
                    <a:bodyPr/>
                    <a:lstStyle/>
                    <a:p>
                      <a:pPr algn="l" fontAlgn="t"/>
                      <a:r>
                        <a:rPr lang="nb-NO" sz="900" b="0" i="0" u="none" strike="noStrike">
                          <a:solidFill>
                            <a:srgbClr val="000000"/>
                          </a:solidFill>
                          <a:effectLst/>
                          <a:latin typeface="Calibri" panose="020F0502020204030204" pitchFamily="34" charset="0"/>
                        </a:rPr>
                        <a:t>Disability other illness </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Business Owners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a:solidFill>
                            <a:srgbClr val="000000"/>
                          </a:solidFill>
                          <a:effectLst/>
                          <a:latin typeface="Calibri" panose="020F0502020204030204" pitchFamily="34" charset="0"/>
                        </a:rPr>
                        <a:t>Private persons</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nb-NO" sz="900" b="0" i="0" u="none" strike="noStrike" dirty="0">
                          <a:solidFill>
                            <a:srgbClr val="000000"/>
                          </a:solidFill>
                          <a:effectLst/>
                          <a:latin typeface="Calibri" panose="020F0502020204030204" pitchFamily="34" charset="0"/>
                        </a:rPr>
                        <a:t>None</a:t>
                      </a:r>
                    </a:p>
                  </a:txBody>
                  <a:tcPr marL="6152" marR="6152" marT="61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202128"/>
                  </a:ext>
                </a:extLst>
              </a:tr>
            </a:tbl>
          </a:graphicData>
        </a:graphic>
      </p:graphicFrame>
    </p:spTree>
    <p:extLst>
      <p:ext uri="{BB962C8B-B14F-4D97-AF65-F5344CB8AC3E}">
        <p14:creationId xmlns:p14="http://schemas.microsoft.com/office/powerpoint/2010/main" val="3993081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6597c34c-d191-431e-8eb5-24e94b720d1b"/>
</p:tagLst>
</file>

<file path=ppt/theme/theme1.xml><?xml version="1.0" encoding="utf-8"?>
<a:theme xmlns:a="http://schemas.openxmlformats.org/drawingml/2006/main" name="If_PPT_template_2014_master-version">
  <a:themeElements>
    <a:clrScheme name="If PPT colours">
      <a:dk1>
        <a:sysClr val="windowText" lastClr="000000"/>
      </a:dk1>
      <a:lt1>
        <a:srgbClr val="FFFFFF"/>
      </a:lt1>
      <a:dk2>
        <a:srgbClr val="B5D7E1"/>
      </a:dk2>
      <a:lt2>
        <a:srgbClr val="FFFFFF"/>
      </a:lt2>
      <a:accent1>
        <a:srgbClr val="EDCCB8"/>
      </a:accent1>
      <a:accent2>
        <a:srgbClr val="F8C4D9"/>
      </a:accent2>
      <a:accent3>
        <a:srgbClr val="FBF081"/>
      </a:accent3>
      <a:accent4>
        <a:srgbClr val="B5D7E1"/>
      </a:accent4>
      <a:accent5>
        <a:srgbClr val="B1E0CD"/>
      </a:accent5>
      <a:accent6>
        <a:srgbClr val="CCE4AE"/>
      </a:accent6>
      <a:hlink>
        <a:srgbClr val="6565FF"/>
      </a:hlink>
      <a:folHlink>
        <a:srgbClr val="7F7F7F"/>
      </a:folHlink>
    </a:clrScheme>
    <a:fontScheme name="If PPT Fonts">
      <a:majorFont>
        <a:latin typeface="Garage Gothic For If"/>
        <a:ea typeface=""/>
        <a:cs typeface=""/>
      </a:majorFont>
      <a:minorFont>
        <a:latin typeface="Bliss If Pro-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ADDE7"/>
        </a:solidFill>
        <a:ln>
          <a:noFill/>
        </a:ln>
        <a:effectLst/>
        <a:scene3d>
          <a:camera prst="orthographicFront"/>
          <a:lightRig rig="threePt" dir="t"/>
        </a:scene3d>
        <a:sp3d/>
      </a:spPr>
      <a:bodyPr wrap="none" lIns="0" tIns="0" rIns="0" bIns="0" anchor="ctr">
        <a:normAutofit/>
        <a:flatTx/>
      </a:bodyPr>
      <a:lstStyle>
        <a:defPPr algn="ctr" fontAlgn="auto">
          <a:lnSpc>
            <a:spcPct val="90000"/>
          </a:lnSpc>
          <a:spcBef>
            <a:spcPts val="0"/>
          </a:spcBef>
          <a:spcAft>
            <a:spcPts val="0"/>
          </a:spcAft>
          <a:defRPr sz="3400" b="1" u="sng" dirty="0">
            <a:solidFill>
              <a:schemeClr val="tx1"/>
            </a:solidFill>
            <a:latin typeface="Garage Gothic For If" panose="02000608030000020004" pitchFamily="2" charset="0"/>
            <a:cs typeface="Garage Gothic for If Regula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If_PPT_template_2014_master-version</Template>
  <TotalTime>3375</TotalTime>
  <Words>864</Words>
  <Application>Microsoft Office PowerPoint</Application>
  <PresentationFormat>On-screen Show (4:3)</PresentationFormat>
  <Paragraphs>268</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Garage Gothic for If Regular</vt:lpstr>
      <vt:lpstr>Calibri</vt:lpstr>
      <vt:lpstr>Bliss If Pro-Light</vt:lpstr>
      <vt:lpstr>Century751BT For If</vt:lpstr>
      <vt:lpstr>Bliss If Pro Regular</vt:lpstr>
      <vt:lpstr>Garage Gothic For If</vt:lpstr>
      <vt:lpstr>Handsome Pro For If</vt:lpstr>
      <vt:lpstr>Arial</vt:lpstr>
      <vt:lpstr>Handsome Pro For If Medium</vt:lpstr>
      <vt:lpstr>If_PPT_template_2014_master-version</vt:lpstr>
      <vt:lpstr>POG</vt:lpstr>
      <vt:lpstr>POG</vt:lpstr>
      <vt:lpstr>PROPERTY</vt:lpstr>
      <vt:lpstr>LIABILITY</vt:lpstr>
      <vt:lpstr>MOTOR</vt:lpstr>
      <vt:lpstr>EB</vt:lpstr>
    </vt:vector>
  </TitlesOfParts>
  <Company>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Vasbø, Lise-Marie</dc:creator>
  <cp:lastModifiedBy>Gran, Hege</cp:lastModifiedBy>
  <cp:revision>97</cp:revision>
  <cp:lastPrinted>2014-12-18T08:13:29Z</cp:lastPrinted>
  <dcterms:created xsi:type="dcterms:W3CDTF">2014-12-15T12:09:07Z</dcterms:created>
  <dcterms:modified xsi:type="dcterms:W3CDTF">2018-11-26T11:25:26Z</dcterms:modified>
</cp:coreProperties>
</file>