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65" r:id="rId6"/>
    <p:sldId id="2147376378" r:id="rId7"/>
    <p:sldId id="307" r:id="rId8"/>
    <p:sldId id="267" r:id="rId9"/>
    <p:sldId id="315" r:id="rId10"/>
    <p:sldId id="316" r:id="rId11"/>
    <p:sldId id="271" r:id="rId12"/>
    <p:sldId id="285" r:id="rId13"/>
    <p:sldId id="272" r:id="rId14"/>
    <p:sldId id="289" r:id="rId15"/>
    <p:sldId id="273" r:id="rId16"/>
    <p:sldId id="293" r:id="rId17"/>
    <p:sldId id="314" r:id="rId18"/>
    <p:sldId id="275" r:id="rId19"/>
    <p:sldId id="309" r:id="rId20"/>
  </p:sldIdLst>
  <p:sldSz cx="12192000" cy="6858000"/>
  <p:notesSz cx="6858000" cy="9144000"/>
  <p:embeddedFontLst>
    <p:embeddedFont>
      <p:font typeface="If Sans" panose="00000500000000000000" pitchFamily="2" charset="0"/>
      <p:regular r:id="rId23"/>
      <p:bold r:id="rId24"/>
      <p:italic r:id="rId25"/>
      <p:boldItalic r:id="rId26"/>
    </p:embeddedFont>
    <p:embeddedFont>
      <p:font typeface="If Sans Light" panose="00000400000000000000" pitchFamily="2" charset="0"/>
      <p:regular r:id="rId27"/>
      <p:italic r:id="rId28"/>
    </p:embeddedFont>
    <p:embeddedFont>
      <p:font typeface="If Sans Medium" panose="00000600000000000000" pitchFamily="2" charset="0"/>
      <p:regular r:id="rId29"/>
      <p:italic r:id="rId30"/>
    </p:embeddedFont>
    <p:embeddedFont>
      <p:font typeface="If Sans Thin" panose="00000300000000000000" pitchFamily="2" charset="0"/>
      <p:regular r:id="rId31"/>
      <p:italic r:id="rId32"/>
    </p:embeddedFont>
    <p:embeddedFont>
      <p:font typeface="Open Sans For If" panose="020B0606030504020204" pitchFamily="3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70408-C4D6-4AC6-9338-18BA4C20274A}" v="2" dt="2024-10-30T08:53:37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ørstad, Mads" userId="S::mads.dorstad@if.no::ecb34f62-0105-46b0-b11e-8f8336552029" providerId="AD" clId="Web-{B5335243-B8A1-263F-156F-2307DD5F61CE}"/>
    <pc:docChg chg="modSld">
      <pc:chgData name="Dørstad, Mads" userId="S::mads.dorstad@if.no::ecb34f62-0105-46b0-b11e-8f8336552029" providerId="AD" clId="Web-{B5335243-B8A1-263F-156F-2307DD5F61CE}" dt="2024-05-03T07:40:52.838" v="79"/>
      <pc:docMkLst>
        <pc:docMk/>
      </pc:docMkLst>
      <pc:sldChg chg="modSp">
        <pc:chgData name="Dørstad, Mads" userId="S::mads.dorstad@if.no::ecb34f62-0105-46b0-b11e-8f8336552029" providerId="AD" clId="Web-{B5335243-B8A1-263F-156F-2307DD5F61CE}" dt="2024-05-03T07:40:52.838" v="79"/>
        <pc:sldMkLst>
          <pc:docMk/>
          <pc:sldMk cId="3076349678" sldId="289"/>
        </pc:sldMkLst>
        <pc:graphicFrameChg chg="mod modGraphic">
          <ac:chgData name="Dørstad, Mads" userId="S::mads.dorstad@if.no::ecb34f62-0105-46b0-b11e-8f8336552029" providerId="AD" clId="Web-{B5335243-B8A1-263F-156F-2307DD5F61CE}" dt="2024-05-03T07:40:52.838" v="79"/>
          <ac:graphicFrameMkLst>
            <pc:docMk/>
            <pc:sldMk cId="3076349678" sldId="289"/>
            <ac:graphicFrameMk id="2" creationId="{618363D7-5EDB-44C7-80E0-84CF75A84D29}"/>
          </ac:graphicFrameMkLst>
        </pc:graphicFrameChg>
      </pc:sldChg>
    </pc:docChg>
  </pc:docChgLst>
  <pc:docChgLst>
    <pc:chgData name="Kantoluoto, Jarkko" userId="c329763a-75e3-423f-9fb8-ee68ee5725a6" providerId="ADAL" clId="{DF0C7A10-AB3F-4A82-8261-A502F47E3021}"/>
    <pc:docChg chg="undo custSel modSld">
      <pc:chgData name="Kantoluoto, Jarkko" userId="c329763a-75e3-423f-9fb8-ee68ee5725a6" providerId="ADAL" clId="{DF0C7A10-AB3F-4A82-8261-A502F47E3021}" dt="2024-04-19T08:31:13.938" v="345" actId="20577"/>
      <pc:docMkLst>
        <pc:docMk/>
      </pc:docMkLst>
      <pc:sldChg chg="addSp delSp modSp mod">
        <pc:chgData name="Kantoluoto, Jarkko" userId="c329763a-75e3-423f-9fb8-ee68ee5725a6" providerId="ADAL" clId="{DF0C7A10-AB3F-4A82-8261-A502F47E3021}" dt="2024-04-19T08:31:13.938" v="345" actId="20577"/>
        <pc:sldMkLst>
          <pc:docMk/>
          <pc:sldMk cId="3213808861" sldId="295"/>
        </pc:sldMkLst>
        <pc:spChg chg="add del mod">
          <ac:chgData name="Kantoluoto, Jarkko" userId="c329763a-75e3-423f-9fb8-ee68ee5725a6" providerId="ADAL" clId="{DF0C7A10-AB3F-4A82-8261-A502F47E3021}" dt="2024-04-19T07:53:16.287" v="1" actId="478"/>
          <ac:spMkLst>
            <pc:docMk/>
            <pc:sldMk cId="3213808861" sldId="295"/>
            <ac:spMk id="5" creationId="{94F9CE79-525E-AD7A-42B0-6F9BE76B9066}"/>
          </ac:spMkLst>
        </pc:spChg>
        <pc:graphicFrameChg chg="add del mod modGraphic">
          <ac:chgData name="Kantoluoto, Jarkko" userId="c329763a-75e3-423f-9fb8-ee68ee5725a6" providerId="ADAL" clId="{DF0C7A10-AB3F-4A82-8261-A502F47E3021}" dt="2024-04-19T08:31:13.938" v="345" actId="20577"/>
          <ac:graphicFrameMkLst>
            <pc:docMk/>
            <pc:sldMk cId="3213808861" sldId="295"/>
            <ac:graphicFrameMk id="2" creationId="{618363D7-5EDB-44C7-80E0-84CF75A84D29}"/>
          </ac:graphicFrameMkLst>
        </pc:graphicFrameChg>
      </pc:sldChg>
    </pc:docChg>
  </pc:docChgLst>
  <pc:docChgLst>
    <pc:chgData name="Tønjum, Anders" userId="afd5f589-9258-405a-a215-cc38711f5cd3" providerId="ADAL" clId="{B0364F28-A6CF-464C-9AA9-B3E8C95533A2}"/>
    <pc:docChg chg="custSel modSld">
      <pc:chgData name="Tønjum, Anders" userId="afd5f589-9258-405a-a215-cc38711f5cd3" providerId="ADAL" clId="{B0364F28-A6CF-464C-9AA9-B3E8C95533A2}" dt="2024-04-12T11:41:55.612" v="771"/>
      <pc:docMkLst>
        <pc:docMk/>
      </pc:docMkLst>
      <pc:sldChg chg="modSp mod">
        <pc:chgData name="Tønjum, Anders" userId="afd5f589-9258-405a-a215-cc38711f5cd3" providerId="ADAL" clId="{B0364F28-A6CF-464C-9AA9-B3E8C95533A2}" dt="2024-04-12T11:41:55.612" v="771"/>
        <pc:sldMkLst>
          <pc:docMk/>
          <pc:sldMk cId="3061304362" sldId="297"/>
        </pc:sldMkLst>
        <pc:graphicFrameChg chg="mod modGraphic">
          <ac:chgData name="Tønjum, Anders" userId="afd5f589-9258-405a-a215-cc38711f5cd3" providerId="ADAL" clId="{B0364F28-A6CF-464C-9AA9-B3E8C95533A2}" dt="2024-04-12T11:41:55.612" v="771"/>
          <ac:graphicFrameMkLst>
            <pc:docMk/>
            <pc:sldMk cId="3061304362" sldId="297"/>
            <ac:graphicFrameMk id="2" creationId="{618363D7-5EDB-44C7-80E0-84CF75A84D29}"/>
          </ac:graphicFrameMkLst>
        </pc:graphicFrameChg>
      </pc:sldChg>
    </pc:docChg>
  </pc:docChgLst>
  <pc:docChgLst>
    <pc:chgData name="Austad, Marius" userId="932f1796-af26-4a78-843c-26dccacdf6f1" providerId="ADAL" clId="{17324560-DE0B-4350-B7A5-B5C386FFED7A}"/>
    <pc:docChg chg="custSel modSld">
      <pc:chgData name="Austad, Marius" userId="932f1796-af26-4a78-843c-26dccacdf6f1" providerId="ADAL" clId="{17324560-DE0B-4350-B7A5-B5C386FFED7A}" dt="2024-04-22T08:39:50.540" v="584" actId="6549"/>
      <pc:docMkLst>
        <pc:docMk/>
      </pc:docMkLst>
      <pc:sldChg chg="modSp mod">
        <pc:chgData name="Austad, Marius" userId="932f1796-af26-4a78-843c-26dccacdf6f1" providerId="ADAL" clId="{17324560-DE0B-4350-B7A5-B5C386FFED7A}" dt="2024-04-22T08:39:50.540" v="584" actId="6549"/>
        <pc:sldMkLst>
          <pc:docMk/>
          <pc:sldMk cId="2694281893" sldId="285"/>
        </pc:sldMkLst>
        <pc:graphicFrameChg chg="mod modGraphic">
          <ac:chgData name="Austad, Marius" userId="932f1796-af26-4a78-843c-26dccacdf6f1" providerId="ADAL" clId="{17324560-DE0B-4350-B7A5-B5C386FFED7A}" dt="2024-04-22T08:39:50.540" v="584" actId="6549"/>
          <ac:graphicFrameMkLst>
            <pc:docMk/>
            <pc:sldMk cId="2694281893" sldId="285"/>
            <ac:graphicFrameMk id="2" creationId="{618363D7-5EDB-44C7-80E0-84CF75A84D29}"/>
          </ac:graphicFrameMkLst>
        </pc:graphicFrameChg>
      </pc:sldChg>
    </pc:docChg>
  </pc:docChgLst>
  <pc:docChgLst>
    <pc:chgData name="Batyuk, Pavlo" userId="7e313b7a-4a78-4d12-92d9-c88f57dd5850" providerId="ADAL" clId="{8246BE15-08C3-47CD-A81A-E653F5A621B9}"/>
    <pc:docChg chg="modSld">
      <pc:chgData name="Batyuk, Pavlo" userId="7e313b7a-4a78-4d12-92d9-c88f57dd5850" providerId="ADAL" clId="{8246BE15-08C3-47CD-A81A-E653F5A621B9}" dt="2024-04-30T11:37:14.343" v="57" actId="20577"/>
      <pc:docMkLst>
        <pc:docMk/>
      </pc:docMkLst>
      <pc:sldChg chg="modSp mod">
        <pc:chgData name="Batyuk, Pavlo" userId="7e313b7a-4a78-4d12-92d9-c88f57dd5850" providerId="ADAL" clId="{8246BE15-08C3-47CD-A81A-E653F5A621B9}" dt="2024-04-30T11:37:14.343" v="57" actId="20577"/>
        <pc:sldMkLst>
          <pc:docMk/>
          <pc:sldMk cId="1902811518" sldId="292"/>
        </pc:sldMkLst>
        <pc:graphicFrameChg chg="modGraphic">
          <ac:chgData name="Batyuk, Pavlo" userId="7e313b7a-4a78-4d12-92d9-c88f57dd5850" providerId="ADAL" clId="{8246BE15-08C3-47CD-A81A-E653F5A621B9}" dt="2024-04-30T11:37:14.343" v="57" actId="20577"/>
          <ac:graphicFrameMkLst>
            <pc:docMk/>
            <pc:sldMk cId="1902811518" sldId="292"/>
            <ac:graphicFrameMk id="2" creationId="{618363D7-5EDB-44C7-80E0-84CF75A84D29}"/>
          </ac:graphicFrameMkLst>
        </pc:graphicFrameChg>
      </pc:sldChg>
    </pc:docChg>
  </pc:docChgLst>
  <pc:docChgLst>
    <pc:chgData name="Larsby, Rasmus" userId="6b384748-46fc-477b-9cb5-03f014bf8163" providerId="ADAL" clId="{DCF7FB6D-DCE8-448A-8B2F-585106619326}"/>
    <pc:docChg chg="undo custSel modSld">
      <pc:chgData name="Larsby, Rasmus" userId="6b384748-46fc-477b-9cb5-03f014bf8163" providerId="ADAL" clId="{DCF7FB6D-DCE8-448A-8B2F-585106619326}" dt="2024-04-17T13:55:03.641" v="294"/>
      <pc:docMkLst>
        <pc:docMk/>
      </pc:docMkLst>
      <pc:sldChg chg="modSp mod">
        <pc:chgData name="Larsby, Rasmus" userId="6b384748-46fc-477b-9cb5-03f014bf8163" providerId="ADAL" clId="{DCF7FB6D-DCE8-448A-8B2F-585106619326}" dt="2024-04-17T13:44:54.055" v="241" actId="20577"/>
        <pc:sldMkLst>
          <pc:docMk/>
          <pc:sldMk cId="4263342422" sldId="270"/>
        </pc:sldMkLst>
        <pc:graphicFrameChg chg="mod modGraphic">
          <ac:chgData name="Larsby, Rasmus" userId="6b384748-46fc-477b-9cb5-03f014bf8163" providerId="ADAL" clId="{DCF7FB6D-DCE8-448A-8B2F-585106619326}" dt="2024-04-17T13:44:54.055" v="241" actId="20577"/>
          <ac:graphicFrameMkLst>
            <pc:docMk/>
            <pc:sldMk cId="4263342422" sldId="270"/>
            <ac:graphicFrameMk id="2" creationId="{618363D7-5EDB-44C7-80E0-84CF75A84D29}"/>
          </ac:graphicFrameMkLst>
        </pc:graphicFrameChg>
      </pc:sldChg>
      <pc:sldChg chg="modSp mod">
        <pc:chgData name="Larsby, Rasmus" userId="6b384748-46fc-477b-9cb5-03f014bf8163" providerId="ADAL" clId="{DCF7FB6D-DCE8-448A-8B2F-585106619326}" dt="2024-04-17T13:55:03.641" v="294"/>
        <pc:sldMkLst>
          <pc:docMk/>
          <pc:sldMk cId="3066624666" sldId="283"/>
        </pc:sldMkLst>
        <pc:graphicFrameChg chg="mod modGraphic">
          <ac:chgData name="Larsby, Rasmus" userId="6b384748-46fc-477b-9cb5-03f014bf8163" providerId="ADAL" clId="{DCF7FB6D-DCE8-448A-8B2F-585106619326}" dt="2024-04-17T13:55:03.641" v="294"/>
          <ac:graphicFrameMkLst>
            <pc:docMk/>
            <pc:sldMk cId="3066624666" sldId="283"/>
            <ac:graphicFrameMk id="2" creationId="{618363D7-5EDB-44C7-80E0-84CF75A84D29}"/>
          </ac:graphicFrameMkLst>
        </pc:graphicFrameChg>
      </pc:sldChg>
    </pc:docChg>
  </pc:docChgLst>
  <pc:docChgLst>
    <pc:chgData name="Aasen, Christine" userId="dbe5c54a-0744-44d0-8d80-d4463b461808" providerId="ADAL" clId="{D6A23422-5D9F-4353-9075-E7574A5F581C}"/>
    <pc:docChg chg="modSld">
      <pc:chgData name="Aasen, Christine" userId="dbe5c54a-0744-44d0-8d80-d4463b461808" providerId="ADAL" clId="{D6A23422-5D9F-4353-9075-E7574A5F581C}" dt="2024-10-16T07:17:33.043" v="0" actId="790"/>
      <pc:docMkLst>
        <pc:docMk/>
      </pc:docMkLst>
      <pc:sldChg chg="modSp mod">
        <pc:chgData name="Aasen, Christine" userId="dbe5c54a-0744-44d0-8d80-d4463b461808" providerId="ADAL" clId="{D6A23422-5D9F-4353-9075-E7574A5F581C}" dt="2024-10-16T07:17:33.043" v="0" actId="790"/>
        <pc:sldMkLst>
          <pc:docMk/>
          <pc:sldMk cId="1758456067" sldId="306"/>
        </pc:sldMkLst>
        <pc:spChg chg="mod">
          <ac:chgData name="Aasen, Christine" userId="dbe5c54a-0744-44d0-8d80-d4463b461808" providerId="ADAL" clId="{D6A23422-5D9F-4353-9075-E7574A5F581C}" dt="2024-10-16T07:17:33.043" v="0" actId="790"/>
          <ac:spMkLst>
            <pc:docMk/>
            <pc:sldMk cId="1758456067" sldId="306"/>
            <ac:spMk id="2" creationId="{7725DB03-6C3B-ADE1-61DE-EDDDD1F3D50D}"/>
          </ac:spMkLst>
        </pc:spChg>
      </pc:sldChg>
    </pc:docChg>
  </pc:docChgLst>
  <pc:docChgLst>
    <pc:chgData name="Øien, Håkon Sirnes" userId="02f188aa-9fba-4562-8f2e-47db34679b3c" providerId="ADAL" clId="{082D6437-9C27-4217-8F29-9AE96DAE04A0}"/>
    <pc:docChg chg="modSld">
      <pc:chgData name="Øien, Håkon Sirnes" userId="02f188aa-9fba-4562-8f2e-47db34679b3c" providerId="ADAL" clId="{082D6437-9C27-4217-8F29-9AE96DAE04A0}" dt="2024-04-19T09:07:18.614" v="185"/>
      <pc:docMkLst>
        <pc:docMk/>
      </pc:docMkLst>
      <pc:sldChg chg="modSp mod">
        <pc:chgData name="Øien, Håkon Sirnes" userId="02f188aa-9fba-4562-8f2e-47db34679b3c" providerId="ADAL" clId="{082D6437-9C27-4217-8F29-9AE96DAE04A0}" dt="2024-04-19T09:07:18.614" v="185"/>
        <pc:sldMkLst>
          <pc:docMk/>
          <pc:sldMk cId="3542587570" sldId="293"/>
        </pc:sldMkLst>
        <pc:graphicFrameChg chg="mod modGraphic">
          <ac:chgData name="Øien, Håkon Sirnes" userId="02f188aa-9fba-4562-8f2e-47db34679b3c" providerId="ADAL" clId="{082D6437-9C27-4217-8F29-9AE96DAE04A0}" dt="2024-04-19T09:07:18.614" v="185"/>
          <ac:graphicFrameMkLst>
            <pc:docMk/>
            <pc:sldMk cId="3542587570" sldId="293"/>
            <ac:graphicFrameMk id="2" creationId="{618363D7-5EDB-44C7-80E0-84CF75A84D29}"/>
          </ac:graphicFrameMkLst>
        </pc:graphicFrameChg>
      </pc:sldChg>
    </pc:docChg>
  </pc:docChgLst>
  <pc:docChgLst>
    <pc:chgData name="Bjella-Fosshaug, Kai-Rune" userId="13d797ca-4fec-4a2a-b007-3896f62b914b" providerId="ADAL" clId="{3A58A638-557E-498B-90ED-23CE8645CF5F}"/>
    <pc:docChg chg="undo custSel modSld">
      <pc:chgData name="Bjella-Fosshaug, Kai-Rune" userId="13d797ca-4fec-4a2a-b007-3896f62b914b" providerId="ADAL" clId="{3A58A638-557E-498B-90ED-23CE8645CF5F}" dt="2024-04-19T09:04:41.262" v="897" actId="255"/>
      <pc:docMkLst>
        <pc:docMk/>
      </pc:docMkLst>
      <pc:sldChg chg="modSp mod">
        <pc:chgData name="Bjella-Fosshaug, Kai-Rune" userId="13d797ca-4fec-4a2a-b007-3896f62b914b" providerId="ADAL" clId="{3A58A638-557E-498B-90ED-23CE8645CF5F}" dt="2024-04-19T09:02:24.913" v="814" actId="14734"/>
        <pc:sldMkLst>
          <pc:docMk/>
          <pc:sldMk cId="3542587570" sldId="293"/>
        </pc:sldMkLst>
        <pc:spChg chg="mod">
          <ac:chgData name="Bjella-Fosshaug, Kai-Rune" userId="13d797ca-4fec-4a2a-b007-3896f62b914b" providerId="ADAL" clId="{3A58A638-557E-498B-90ED-23CE8645CF5F}" dt="2024-04-19T08:56:05.828" v="535" actId="20577"/>
          <ac:spMkLst>
            <pc:docMk/>
            <pc:sldMk cId="3542587570" sldId="293"/>
            <ac:spMk id="10" creationId="{157D7CB1-754B-43B5-B7F6-8A97E2353771}"/>
          </ac:spMkLst>
        </pc:spChg>
        <pc:graphicFrameChg chg="mod modGraphic">
          <ac:chgData name="Bjella-Fosshaug, Kai-Rune" userId="13d797ca-4fec-4a2a-b007-3896f62b914b" providerId="ADAL" clId="{3A58A638-557E-498B-90ED-23CE8645CF5F}" dt="2024-04-19T09:02:24.913" v="814" actId="14734"/>
          <ac:graphicFrameMkLst>
            <pc:docMk/>
            <pc:sldMk cId="3542587570" sldId="293"/>
            <ac:graphicFrameMk id="2" creationId="{618363D7-5EDB-44C7-80E0-84CF75A84D29}"/>
          </ac:graphicFrameMkLst>
        </pc:graphicFrameChg>
      </pc:sldChg>
      <pc:sldChg chg="modSp mod">
        <pc:chgData name="Bjella-Fosshaug, Kai-Rune" userId="13d797ca-4fec-4a2a-b007-3896f62b914b" providerId="ADAL" clId="{3A58A638-557E-498B-90ED-23CE8645CF5F}" dt="2024-04-19T09:04:41.262" v="897" actId="255"/>
        <pc:sldMkLst>
          <pc:docMk/>
          <pc:sldMk cId="344046983" sldId="314"/>
        </pc:sldMkLst>
        <pc:spChg chg="mod">
          <ac:chgData name="Bjella-Fosshaug, Kai-Rune" userId="13d797ca-4fec-4a2a-b007-3896f62b914b" providerId="ADAL" clId="{3A58A638-557E-498B-90ED-23CE8645CF5F}" dt="2024-04-19T08:56:01.567" v="531" actId="20577"/>
          <ac:spMkLst>
            <pc:docMk/>
            <pc:sldMk cId="344046983" sldId="314"/>
            <ac:spMk id="10" creationId="{157D7CB1-754B-43B5-B7F6-8A97E2353771}"/>
          </ac:spMkLst>
        </pc:spChg>
        <pc:graphicFrameChg chg="mod modGraphic">
          <ac:chgData name="Bjella-Fosshaug, Kai-Rune" userId="13d797ca-4fec-4a2a-b007-3896f62b914b" providerId="ADAL" clId="{3A58A638-557E-498B-90ED-23CE8645CF5F}" dt="2024-04-19T09:04:41.262" v="897" actId="255"/>
          <ac:graphicFrameMkLst>
            <pc:docMk/>
            <pc:sldMk cId="344046983" sldId="314"/>
            <ac:graphicFrameMk id="2" creationId="{618363D7-5EDB-44C7-80E0-84CF75A84D29}"/>
          </ac:graphicFrameMkLst>
        </pc:graphicFrameChg>
      </pc:sldChg>
    </pc:docChg>
  </pc:docChgLst>
  <pc:docChgLst>
    <pc:chgData name="Jakonen, Joni" userId="ff6067f1-de79-4a03-be51-e9ca827a542a" providerId="ADAL" clId="{DE9CB3FA-B1F9-4655-B831-7B11E6295DCC}"/>
    <pc:docChg chg="custSel modSld">
      <pc:chgData name="Jakonen, Joni" userId="ff6067f1-de79-4a03-be51-e9ca827a542a" providerId="ADAL" clId="{DE9CB3FA-B1F9-4655-B831-7B11E6295DCC}" dt="2024-04-15T11:30:13.513" v="811" actId="20577"/>
      <pc:docMkLst>
        <pc:docMk/>
      </pc:docMkLst>
      <pc:sldChg chg="modSp mod">
        <pc:chgData name="Jakonen, Joni" userId="ff6067f1-de79-4a03-be51-e9ca827a542a" providerId="ADAL" clId="{DE9CB3FA-B1F9-4655-B831-7B11E6295DCC}" dt="2024-04-15T11:30:13.513" v="811" actId="20577"/>
        <pc:sldMkLst>
          <pc:docMk/>
          <pc:sldMk cId="3760125117" sldId="282"/>
        </pc:sldMkLst>
        <pc:spChg chg="mod">
          <ac:chgData name="Jakonen, Joni" userId="ff6067f1-de79-4a03-be51-e9ca827a542a" providerId="ADAL" clId="{DE9CB3FA-B1F9-4655-B831-7B11E6295DCC}" dt="2024-04-15T11:27:08.890" v="599" actId="1076"/>
          <ac:spMkLst>
            <pc:docMk/>
            <pc:sldMk cId="3760125117" sldId="282"/>
            <ac:spMk id="3" creationId="{DF13A51C-ACDC-3132-FF18-7C6FBD8DC30F}"/>
          </ac:spMkLst>
        </pc:spChg>
        <pc:graphicFrameChg chg="mod modGraphic">
          <ac:chgData name="Jakonen, Joni" userId="ff6067f1-de79-4a03-be51-e9ca827a542a" providerId="ADAL" clId="{DE9CB3FA-B1F9-4655-B831-7B11E6295DCC}" dt="2024-04-15T11:30:13.513" v="811" actId="20577"/>
          <ac:graphicFrameMkLst>
            <pc:docMk/>
            <pc:sldMk cId="3760125117" sldId="282"/>
            <ac:graphicFrameMk id="2" creationId="{618363D7-5EDB-44C7-80E0-84CF75A84D29}"/>
          </ac:graphicFrameMkLst>
        </pc:graphicFrameChg>
      </pc:sldChg>
    </pc:docChg>
  </pc:docChgLst>
  <pc:docChgLst>
    <pc:chgData name="Nielsen, Pernille" userId="d85aa353-143f-47bf-8d9a-4b9613890265" providerId="ADAL" clId="{AB19B6A4-8760-4CD3-8432-7C31D611B3AF}"/>
    <pc:docChg chg="undo custSel modSld">
      <pc:chgData name="Nielsen, Pernille" userId="d85aa353-143f-47bf-8d9a-4b9613890265" providerId="ADAL" clId="{AB19B6A4-8760-4CD3-8432-7C31D611B3AF}" dt="2024-05-06T14:30:06.820" v="987" actId="20577"/>
      <pc:docMkLst>
        <pc:docMk/>
      </pc:docMkLst>
      <pc:sldChg chg="addSp modSp mod">
        <pc:chgData name="Nielsen, Pernille" userId="d85aa353-143f-47bf-8d9a-4b9613890265" providerId="ADAL" clId="{AB19B6A4-8760-4CD3-8432-7C31D611B3AF}" dt="2024-05-06T14:30:06.820" v="987" actId="20577"/>
        <pc:sldMkLst>
          <pc:docMk/>
          <pc:sldMk cId="3690727680" sldId="288"/>
        </pc:sldMkLst>
        <pc:spChg chg="add mod">
          <ac:chgData name="Nielsen, Pernille" userId="d85aa353-143f-47bf-8d9a-4b9613890265" providerId="ADAL" clId="{AB19B6A4-8760-4CD3-8432-7C31D611B3AF}" dt="2024-05-06T14:30:06.820" v="987" actId="20577"/>
          <ac:spMkLst>
            <pc:docMk/>
            <pc:sldMk cId="3690727680" sldId="288"/>
            <ac:spMk id="4" creationId="{0CAF17EE-3805-FD60-5723-0BD22671DB54}"/>
          </ac:spMkLst>
        </pc:spChg>
        <pc:graphicFrameChg chg="mod modGraphic">
          <ac:chgData name="Nielsen, Pernille" userId="d85aa353-143f-47bf-8d9a-4b9613890265" providerId="ADAL" clId="{AB19B6A4-8760-4CD3-8432-7C31D611B3AF}" dt="2024-05-06T14:27:35.304" v="617" actId="20577"/>
          <ac:graphicFrameMkLst>
            <pc:docMk/>
            <pc:sldMk cId="3690727680" sldId="288"/>
            <ac:graphicFrameMk id="2" creationId="{618363D7-5EDB-44C7-80E0-84CF75A84D29}"/>
          </ac:graphicFrameMkLst>
        </pc:graphicFrameChg>
      </pc:sldChg>
    </pc:docChg>
  </pc:docChgLst>
  <pc:docChgLst>
    <pc:chgData name="Larsby, Rasmus" userId="6b384748-46fc-477b-9cb5-03f014bf8163" providerId="ADAL" clId="{E1FE94FB-3BBB-4072-95C2-DD00CD34DA6F}"/>
    <pc:docChg chg="undo custSel addSld delSld modSld">
      <pc:chgData name="Larsby, Rasmus" userId="6b384748-46fc-477b-9cb5-03f014bf8163" providerId="ADAL" clId="{E1FE94FB-3BBB-4072-95C2-DD00CD34DA6F}" dt="2024-05-23T12:01:37.003" v="846" actId="20577"/>
      <pc:docMkLst>
        <pc:docMk/>
      </pc:docMkLst>
      <pc:sldChg chg="modSp mod">
        <pc:chgData name="Larsby, Rasmus" userId="6b384748-46fc-477b-9cb5-03f014bf8163" providerId="ADAL" clId="{E1FE94FB-3BBB-4072-95C2-DD00CD34DA6F}" dt="2024-05-23T11:20:29.574" v="115" actId="20577"/>
        <pc:sldMkLst>
          <pc:docMk/>
          <pc:sldMk cId="4263342422" sldId="270"/>
        </pc:sldMkLst>
        <pc:graphicFrameChg chg="mod modGraphic">
          <ac:chgData name="Larsby, Rasmus" userId="6b384748-46fc-477b-9cb5-03f014bf8163" providerId="ADAL" clId="{E1FE94FB-3BBB-4072-95C2-DD00CD34DA6F}" dt="2024-05-23T11:20:29.574" v="115" actId="20577"/>
          <ac:graphicFrameMkLst>
            <pc:docMk/>
            <pc:sldMk cId="4263342422" sldId="270"/>
            <ac:graphicFrameMk id="2" creationId="{618363D7-5EDB-44C7-80E0-84CF75A84D29}"/>
          </ac:graphicFrameMkLst>
        </pc:graphicFrameChg>
      </pc:sldChg>
      <pc:sldChg chg="modSp mod">
        <pc:chgData name="Larsby, Rasmus" userId="6b384748-46fc-477b-9cb5-03f014bf8163" providerId="ADAL" clId="{E1FE94FB-3BBB-4072-95C2-DD00CD34DA6F}" dt="2024-05-23T11:34:59.861" v="826" actId="2165"/>
        <pc:sldMkLst>
          <pc:docMk/>
          <pc:sldMk cId="3066624666" sldId="283"/>
        </pc:sldMkLst>
        <pc:graphicFrameChg chg="modGraphic">
          <ac:chgData name="Larsby, Rasmus" userId="6b384748-46fc-477b-9cb5-03f014bf8163" providerId="ADAL" clId="{E1FE94FB-3BBB-4072-95C2-DD00CD34DA6F}" dt="2024-05-23T11:34:59.861" v="826" actId="2165"/>
          <ac:graphicFrameMkLst>
            <pc:docMk/>
            <pc:sldMk cId="3066624666" sldId="283"/>
            <ac:graphicFrameMk id="2" creationId="{618363D7-5EDB-44C7-80E0-84CF75A84D29}"/>
          </ac:graphicFrameMkLst>
        </pc:graphicFrameChg>
      </pc:sldChg>
      <pc:sldChg chg="modSp add mod">
        <pc:chgData name="Larsby, Rasmus" userId="6b384748-46fc-477b-9cb5-03f014bf8163" providerId="ADAL" clId="{E1FE94FB-3BBB-4072-95C2-DD00CD34DA6F}" dt="2024-05-23T12:01:37.003" v="846" actId="20577"/>
        <pc:sldMkLst>
          <pc:docMk/>
          <pc:sldMk cId="3834785320" sldId="318"/>
        </pc:sldMkLst>
        <pc:graphicFrameChg chg="mod modGraphic">
          <ac:chgData name="Larsby, Rasmus" userId="6b384748-46fc-477b-9cb5-03f014bf8163" providerId="ADAL" clId="{E1FE94FB-3BBB-4072-95C2-DD00CD34DA6F}" dt="2024-05-23T12:01:37.003" v="846" actId="20577"/>
          <ac:graphicFrameMkLst>
            <pc:docMk/>
            <pc:sldMk cId="3834785320" sldId="318"/>
            <ac:graphicFrameMk id="2" creationId="{618363D7-5EDB-44C7-80E0-84CF75A84D29}"/>
          </ac:graphicFrameMkLst>
        </pc:graphicFrameChg>
      </pc:sldChg>
      <pc:sldChg chg="modSp add del mod">
        <pc:chgData name="Larsby, Rasmus" userId="6b384748-46fc-477b-9cb5-03f014bf8163" providerId="ADAL" clId="{E1FE94FB-3BBB-4072-95C2-DD00CD34DA6F}" dt="2024-05-23T11:35:00.620" v="827"/>
        <pc:sldMkLst>
          <pc:docMk/>
          <pc:sldMk cId="2404273590" sldId="319"/>
        </pc:sldMkLst>
        <pc:graphicFrameChg chg="modGraphic">
          <ac:chgData name="Larsby, Rasmus" userId="6b384748-46fc-477b-9cb5-03f014bf8163" providerId="ADAL" clId="{E1FE94FB-3BBB-4072-95C2-DD00CD34DA6F}" dt="2024-05-23T11:34:59.430" v="825" actId="2165"/>
          <ac:graphicFrameMkLst>
            <pc:docMk/>
            <pc:sldMk cId="2404273590" sldId="319"/>
            <ac:graphicFrameMk id="2" creationId="{618363D7-5EDB-44C7-80E0-84CF75A84D29}"/>
          </ac:graphicFrameMkLst>
        </pc:graphicFrameChg>
      </pc:sldChg>
    </pc:docChg>
  </pc:docChgLst>
  <pc:docChgLst>
    <pc:chgData name="Dørstad, Mads" userId="S::mads.dorstad@if.no::ecb34f62-0105-46b0-b11e-8f8336552029" providerId="AD" clId="Web-{7A5CD943-0E74-1E53-E318-5A44A7BD5F5F}"/>
    <pc:docChg chg="modSld">
      <pc:chgData name="Dørstad, Mads" userId="S::mads.dorstad@if.no::ecb34f62-0105-46b0-b11e-8f8336552029" providerId="AD" clId="Web-{7A5CD943-0E74-1E53-E318-5A44A7BD5F5F}" dt="2024-04-15T07:44:50.872" v="39"/>
      <pc:docMkLst>
        <pc:docMk/>
      </pc:docMkLst>
      <pc:sldChg chg="modSp">
        <pc:chgData name="Dørstad, Mads" userId="S::mads.dorstad@if.no::ecb34f62-0105-46b0-b11e-8f8336552029" providerId="AD" clId="Web-{7A5CD943-0E74-1E53-E318-5A44A7BD5F5F}" dt="2024-04-15T07:44:50.872" v="39"/>
        <pc:sldMkLst>
          <pc:docMk/>
          <pc:sldMk cId="3076349678" sldId="289"/>
        </pc:sldMkLst>
        <pc:graphicFrameChg chg="mod modGraphic">
          <ac:chgData name="Dørstad, Mads" userId="S::mads.dorstad@if.no::ecb34f62-0105-46b0-b11e-8f8336552029" providerId="AD" clId="Web-{7A5CD943-0E74-1E53-E318-5A44A7BD5F5F}" dt="2024-04-15T07:44:50.872" v="39"/>
          <ac:graphicFrameMkLst>
            <pc:docMk/>
            <pc:sldMk cId="3076349678" sldId="289"/>
            <ac:graphicFrameMk id="2" creationId="{618363D7-5EDB-44C7-80E0-84CF75A84D29}"/>
          </ac:graphicFrameMkLst>
        </pc:graphicFrameChg>
      </pc:sldChg>
    </pc:docChg>
  </pc:docChgLst>
  <pc:docChgLst>
    <pc:chgData name="Berglund, Sara" userId="92f3cc0f-1bfb-4c3d-828f-a6d68a4177a3" providerId="ADAL" clId="{5E9D9BFF-D66E-4174-9DDF-01DC8E12C790}"/>
    <pc:docChg chg="modSld">
      <pc:chgData name="Berglund, Sara" userId="92f3cc0f-1bfb-4c3d-828f-a6d68a4177a3" providerId="ADAL" clId="{5E9D9BFF-D66E-4174-9DDF-01DC8E12C790}" dt="2024-04-29T12:08:30.897" v="51"/>
      <pc:docMkLst>
        <pc:docMk/>
      </pc:docMkLst>
      <pc:sldChg chg="modSp mod">
        <pc:chgData name="Berglund, Sara" userId="92f3cc0f-1bfb-4c3d-828f-a6d68a4177a3" providerId="ADAL" clId="{5E9D9BFF-D66E-4174-9DDF-01DC8E12C790}" dt="2024-04-29T12:08:30.897" v="51"/>
        <pc:sldMkLst>
          <pc:docMk/>
          <pc:sldMk cId="4289255194" sldId="286"/>
        </pc:sldMkLst>
        <pc:graphicFrameChg chg="mod modGraphic">
          <ac:chgData name="Berglund, Sara" userId="92f3cc0f-1bfb-4c3d-828f-a6d68a4177a3" providerId="ADAL" clId="{5E9D9BFF-D66E-4174-9DDF-01DC8E12C790}" dt="2024-04-29T12:08:30.897" v="51"/>
          <ac:graphicFrameMkLst>
            <pc:docMk/>
            <pc:sldMk cId="4289255194" sldId="286"/>
            <ac:graphicFrameMk id="2" creationId="{618363D7-5EDB-44C7-80E0-84CF75A84D29}"/>
          </ac:graphicFrameMkLst>
        </pc:graphicFrameChg>
      </pc:sldChg>
    </pc:docChg>
  </pc:docChgLst>
  <pc:docChgLst>
    <pc:chgData name="Dørstad, Mads" userId="S::mads.dorstad@if.no::ecb34f62-0105-46b0-b11e-8f8336552029" providerId="AD" clId="Web-{55500B67-8006-D002-8C84-B4B93BD3A02A}"/>
    <pc:docChg chg="modSld">
      <pc:chgData name="Dørstad, Mads" userId="S::mads.dorstad@if.no::ecb34f62-0105-46b0-b11e-8f8336552029" providerId="AD" clId="Web-{55500B67-8006-D002-8C84-B4B93BD3A02A}" dt="2024-04-30T10:47:03.495" v="45"/>
      <pc:docMkLst>
        <pc:docMk/>
      </pc:docMkLst>
      <pc:sldChg chg="modSp">
        <pc:chgData name="Dørstad, Mads" userId="S::mads.dorstad@if.no::ecb34f62-0105-46b0-b11e-8f8336552029" providerId="AD" clId="Web-{55500B67-8006-D002-8C84-B4B93BD3A02A}" dt="2024-04-30T10:47:03.495" v="45"/>
        <pc:sldMkLst>
          <pc:docMk/>
          <pc:sldMk cId="3076349678" sldId="289"/>
        </pc:sldMkLst>
        <pc:graphicFrameChg chg="mod modGraphic">
          <ac:chgData name="Dørstad, Mads" userId="S::mads.dorstad@if.no::ecb34f62-0105-46b0-b11e-8f8336552029" providerId="AD" clId="Web-{55500B67-8006-D002-8C84-B4B93BD3A02A}" dt="2024-04-30T10:47:03.495" v="45"/>
          <ac:graphicFrameMkLst>
            <pc:docMk/>
            <pc:sldMk cId="3076349678" sldId="289"/>
            <ac:graphicFrameMk id="2" creationId="{618363D7-5EDB-44C7-80E0-84CF75A84D29}"/>
          </ac:graphicFrameMkLst>
        </pc:graphicFrameChg>
      </pc:sldChg>
    </pc:docChg>
  </pc:docChgLst>
  <pc:docChgLst>
    <pc:chgData name="Aasen, Christine" userId="dbe5c54a-0744-44d0-8d80-d4463b461808" providerId="ADAL" clId="{8DBDD5D5-2D89-4E5D-B7AF-4CDB3FE00AF4}"/>
    <pc:docChg chg="undo custSel addSld delSld modSld sldOrd">
      <pc:chgData name="Aasen, Christine" userId="dbe5c54a-0744-44d0-8d80-d4463b461808" providerId="ADAL" clId="{8DBDD5D5-2D89-4E5D-B7AF-4CDB3FE00AF4}" dt="2024-05-29T12:18:51.153" v="4000"/>
      <pc:docMkLst>
        <pc:docMk/>
      </pc:docMkLst>
      <pc:sldChg chg="modSp mod">
        <pc:chgData name="Aasen, Christine" userId="dbe5c54a-0744-44d0-8d80-d4463b461808" providerId="ADAL" clId="{8DBDD5D5-2D89-4E5D-B7AF-4CDB3FE00AF4}" dt="2024-05-29T08:50:15.922" v="3826" actId="20577"/>
        <pc:sldMkLst>
          <pc:docMk/>
          <pc:sldMk cId="933264032" sldId="265"/>
        </pc:sldMkLst>
        <pc:spChg chg="mod">
          <ac:chgData name="Aasen, Christine" userId="dbe5c54a-0744-44d0-8d80-d4463b461808" providerId="ADAL" clId="{8DBDD5D5-2D89-4E5D-B7AF-4CDB3FE00AF4}" dt="2024-05-29T08:50:15.922" v="3826" actId="20577"/>
          <ac:spMkLst>
            <pc:docMk/>
            <pc:sldMk cId="933264032" sldId="265"/>
            <ac:spMk id="4" creationId="{957CEA0D-7FE8-F597-AA38-CC0C4D6F8488}"/>
          </ac:spMkLst>
        </pc:spChg>
      </pc:sldChg>
      <pc:sldChg chg="addSp delSp modSp mod">
        <pc:chgData name="Aasen, Christine" userId="dbe5c54a-0744-44d0-8d80-d4463b461808" providerId="ADAL" clId="{8DBDD5D5-2D89-4E5D-B7AF-4CDB3FE00AF4}" dt="2024-05-29T11:04:10.714" v="3962" actId="2711"/>
        <pc:sldMkLst>
          <pc:docMk/>
          <pc:sldMk cId="4263342422" sldId="270"/>
        </pc:sldMkLst>
        <pc:spChg chg="del mod">
          <ac:chgData name="Aasen, Christine" userId="dbe5c54a-0744-44d0-8d80-d4463b461808" providerId="ADAL" clId="{8DBDD5D5-2D89-4E5D-B7AF-4CDB3FE00AF4}" dt="2024-05-15T11:16:25.232" v="3162" actId="478"/>
          <ac:spMkLst>
            <pc:docMk/>
            <pc:sldMk cId="4263342422" sldId="270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5:02.464" v="3566" actId="20577"/>
          <ac:spMkLst>
            <pc:docMk/>
            <pc:sldMk cId="4263342422" sldId="270"/>
            <ac:spMk id="4" creationId="{6A2F4E7C-E96C-A0D1-1146-4D3D65A4F8B4}"/>
          </ac:spMkLst>
        </pc:spChg>
        <pc:spChg chg="mod">
          <ac:chgData name="Aasen, Christine" userId="dbe5c54a-0744-44d0-8d80-d4463b461808" providerId="ADAL" clId="{8DBDD5D5-2D89-4E5D-B7AF-4CDB3FE00AF4}" dt="2024-05-29T10:39:10.673" v="3915" actId="20577"/>
          <ac:spMkLst>
            <pc:docMk/>
            <pc:sldMk cId="4263342422" sldId="270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5-29T11:04:10.714" v="3962" actId="2711"/>
          <ac:graphicFrameMkLst>
            <pc:docMk/>
            <pc:sldMk cId="4263342422" sldId="270"/>
            <ac:graphicFrameMk id="2" creationId="{618363D7-5EDB-44C7-80E0-84CF75A84D29}"/>
          </ac:graphicFrameMkLst>
        </pc:graphicFrameChg>
      </pc:sldChg>
      <pc:sldChg chg="add del">
        <pc:chgData name="Aasen, Christine" userId="dbe5c54a-0744-44d0-8d80-d4463b461808" providerId="ADAL" clId="{8DBDD5D5-2D89-4E5D-B7AF-4CDB3FE00AF4}" dt="2024-04-29T09:53:20.110" v="2116" actId="47"/>
        <pc:sldMkLst>
          <pc:docMk/>
          <pc:sldMk cId="108043045" sldId="274"/>
        </pc:sldMkLst>
      </pc:sldChg>
      <pc:sldChg chg="modSp del mod">
        <pc:chgData name="Aasen, Christine" userId="dbe5c54a-0744-44d0-8d80-d4463b461808" providerId="ADAL" clId="{8DBDD5D5-2D89-4E5D-B7AF-4CDB3FE00AF4}" dt="2024-04-16T14:08:46.151" v="1628" actId="2696"/>
        <pc:sldMkLst>
          <pc:docMk/>
          <pc:sldMk cId="122314085" sldId="274"/>
        </pc:sldMkLst>
        <pc:spChg chg="mod">
          <ac:chgData name="Aasen, Christine" userId="dbe5c54a-0744-44d0-8d80-d4463b461808" providerId="ADAL" clId="{8DBDD5D5-2D89-4E5D-B7AF-4CDB3FE00AF4}" dt="2024-04-09T14:08:58.308" v="895" actId="20577"/>
          <ac:spMkLst>
            <pc:docMk/>
            <pc:sldMk cId="122314085" sldId="274"/>
            <ac:spMk id="2" creationId="{01F9B32D-30C7-F9E8-B954-74CB998E735A}"/>
          </ac:spMkLst>
        </pc:spChg>
        <pc:spChg chg="mod">
          <ac:chgData name="Aasen, Christine" userId="dbe5c54a-0744-44d0-8d80-d4463b461808" providerId="ADAL" clId="{8DBDD5D5-2D89-4E5D-B7AF-4CDB3FE00AF4}" dt="2024-04-12T11:31:19.618" v="910"/>
          <ac:spMkLst>
            <pc:docMk/>
            <pc:sldMk cId="122314085" sldId="274"/>
            <ac:spMk id="3" creationId="{977F4C09-C575-2F48-4635-0C290897F3D1}"/>
          </ac:spMkLst>
        </pc:spChg>
      </pc:sldChg>
      <pc:sldChg chg="modSp mod">
        <pc:chgData name="Aasen, Christine" userId="dbe5c54a-0744-44d0-8d80-d4463b461808" providerId="ADAL" clId="{8DBDD5D5-2D89-4E5D-B7AF-4CDB3FE00AF4}" dt="2024-04-17T13:39:47.268" v="1984" actId="790"/>
        <pc:sldMkLst>
          <pc:docMk/>
          <pc:sldMk cId="2555465476" sldId="275"/>
        </pc:sldMkLst>
        <pc:spChg chg="mod">
          <ac:chgData name="Aasen, Christine" userId="dbe5c54a-0744-44d0-8d80-d4463b461808" providerId="ADAL" clId="{8DBDD5D5-2D89-4E5D-B7AF-4CDB3FE00AF4}" dt="2024-04-17T13:38:23.595" v="1876" actId="5793"/>
          <ac:spMkLst>
            <pc:docMk/>
            <pc:sldMk cId="2555465476" sldId="275"/>
            <ac:spMk id="3" creationId="{977F4C09-C575-2F48-4635-0C290897F3D1}"/>
          </ac:spMkLst>
        </pc:spChg>
        <pc:spChg chg="mod">
          <ac:chgData name="Aasen, Christine" userId="dbe5c54a-0744-44d0-8d80-d4463b461808" providerId="ADAL" clId="{8DBDD5D5-2D89-4E5D-B7AF-4CDB3FE00AF4}" dt="2024-04-17T13:39:47.268" v="1984" actId="790"/>
          <ac:spMkLst>
            <pc:docMk/>
            <pc:sldMk cId="2555465476" sldId="275"/>
            <ac:spMk id="4" creationId="{957CEA0D-7FE8-F597-AA38-CC0C4D6F8488}"/>
          </ac:spMkLst>
        </pc:spChg>
      </pc:sldChg>
      <pc:sldChg chg="modSp del mod">
        <pc:chgData name="Aasen, Christine" userId="dbe5c54a-0744-44d0-8d80-d4463b461808" providerId="ADAL" clId="{8DBDD5D5-2D89-4E5D-B7AF-4CDB3FE00AF4}" dt="2024-04-16T14:10:47.600" v="1630" actId="47"/>
        <pc:sldMkLst>
          <pc:docMk/>
          <pc:sldMk cId="2547872744" sldId="281"/>
        </pc:sldMkLst>
        <pc:spChg chg="mod">
          <ac:chgData name="Aasen, Christine" userId="dbe5c54a-0744-44d0-8d80-d4463b461808" providerId="ADAL" clId="{8DBDD5D5-2D89-4E5D-B7AF-4CDB3FE00AF4}" dt="2024-04-16T14:00:25.725" v="1624" actId="20577"/>
          <ac:spMkLst>
            <pc:docMk/>
            <pc:sldMk cId="2547872744" sldId="281"/>
            <ac:spMk id="2" creationId="{01F9B32D-30C7-F9E8-B954-74CB998E735A}"/>
          </ac:spMkLst>
        </pc:spChg>
      </pc:sldChg>
      <pc:sldChg chg="addSp delSp modSp mod">
        <pc:chgData name="Aasen, Christine" userId="dbe5c54a-0744-44d0-8d80-d4463b461808" providerId="ADAL" clId="{8DBDD5D5-2D89-4E5D-B7AF-4CDB3FE00AF4}" dt="2024-05-29T10:39:48.979" v="3923" actId="20577"/>
        <pc:sldMkLst>
          <pc:docMk/>
          <pc:sldMk cId="3760125117" sldId="282"/>
        </pc:sldMkLst>
        <pc:spChg chg="del mod">
          <ac:chgData name="Aasen, Christine" userId="dbe5c54a-0744-44d0-8d80-d4463b461808" providerId="ADAL" clId="{8DBDD5D5-2D89-4E5D-B7AF-4CDB3FE00AF4}" dt="2024-05-15T11:16:15.475" v="3146" actId="478"/>
          <ac:spMkLst>
            <pc:docMk/>
            <pc:sldMk cId="3760125117" sldId="282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5:10.551" v="3568" actId="20577"/>
          <ac:spMkLst>
            <pc:docMk/>
            <pc:sldMk cId="3760125117" sldId="282"/>
            <ac:spMk id="4" creationId="{95193A10-A6A5-F8F2-11BC-D9E9B495BA7E}"/>
          </ac:spMkLst>
        </pc:spChg>
        <pc:spChg chg="mod">
          <ac:chgData name="Aasen, Christine" userId="dbe5c54a-0744-44d0-8d80-d4463b461808" providerId="ADAL" clId="{8DBDD5D5-2D89-4E5D-B7AF-4CDB3FE00AF4}" dt="2024-05-29T10:39:48.979" v="3923" actId="20577"/>
          <ac:spMkLst>
            <pc:docMk/>
            <pc:sldMk cId="3760125117" sldId="282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5-21T11:53:00.270" v="3824" actId="2165"/>
          <ac:graphicFrameMkLst>
            <pc:docMk/>
            <pc:sldMk cId="3760125117" sldId="282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29T11:04:01.867" v="3961" actId="2711"/>
        <pc:sldMkLst>
          <pc:docMk/>
          <pc:sldMk cId="3066624666" sldId="283"/>
        </pc:sldMkLst>
        <pc:spChg chg="del mod">
          <ac:chgData name="Aasen, Christine" userId="dbe5c54a-0744-44d0-8d80-d4463b461808" providerId="ADAL" clId="{8DBDD5D5-2D89-4E5D-B7AF-4CDB3FE00AF4}" dt="2024-05-15T11:16:05.046" v="3144" actId="478"/>
          <ac:spMkLst>
            <pc:docMk/>
            <pc:sldMk cId="3066624666" sldId="283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7:31.102" v="3606" actId="20577"/>
          <ac:spMkLst>
            <pc:docMk/>
            <pc:sldMk cId="3066624666" sldId="283"/>
            <ac:spMk id="4" creationId="{4C8AB4E7-9F87-5E59-C1FE-3FF59FD4076F}"/>
          </ac:spMkLst>
        </pc:spChg>
        <pc:graphicFrameChg chg="mod modGraphic">
          <ac:chgData name="Aasen, Christine" userId="dbe5c54a-0744-44d0-8d80-d4463b461808" providerId="ADAL" clId="{8DBDD5D5-2D89-4E5D-B7AF-4CDB3FE00AF4}" dt="2024-05-29T11:04:01.867" v="3961" actId="2711"/>
          <ac:graphicFrameMkLst>
            <pc:docMk/>
            <pc:sldMk cId="3066624666" sldId="283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30T08:18:00.157" v="2298" actId="47"/>
        <pc:sldMkLst>
          <pc:docMk/>
          <pc:sldMk cId="1608144636" sldId="284"/>
        </pc:sldMkLst>
        <pc:graphicFrameChg chg="modGraphic">
          <ac:chgData name="Aasen, Christine" userId="dbe5c54a-0744-44d0-8d80-d4463b461808" providerId="ADAL" clId="{8DBDD5D5-2D89-4E5D-B7AF-4CDB3FE00AF4}" dt="2024-04-12T11:33:31.917" v="1036" actId="6549"/>
          <ac:graphicFrameMkLst>
            <pc:docMk/>
            <pc:sldMk cId="1608144636" sldId="284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29T11:38:54.845" v="3980" actId="20577"/>
        <pc:sldMkLst>
          <pc:docMk/>
          <pc:sldMk cId="2694281893" sldId="285"/>
        </pc:sldMkLst>
        <pc:spChg chg="del mod">
          <ac:chgData name="Aasen, Christine" userId="dbe5c54a-0744-44d0-8d80-d4463b461808" providerId="ADAL" clId="{8DBDD5D5-2D89-4E5D-B7AF-4CDB3FE00AF4}" dt="2024-05-15T11:15:59.931" v="3142" actId="478"/>
          <ac:spMkLst>
            <pc:docMk/>
            <pc:sldMk cId="2694281893" sldId="285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7:59.677" v="3614" actId="20577"/>
          <ac:spMkLst>
            <pc:docMk/>
            <pc:sldMk cId="2694281893" sldId="285"/>
            <ac:spMk id="4" creationId="{17C6B69D-F833-30C9-E747-473BE3928696}"/>
          </ac:spMkLst>
        </pc:spChg>
        <pc:graphicFrameChg chg="mod modGraphic">
          <ac:chgData name="Aasen, Christine" userId="dbe5c54a-0744-44d0-8d80-d4463b461808" providerId="ADAL" clId="{8DBDD5D5-2D89-4E5D-B7AF-4CDB3FE00AF4}" dt="2024-05-29T11:38:54.845" v="3980" actId="20577"/>
          <ac:graphicFrameMkLst>
            <pc:docMk/>
            <pc:sldMk cId="2694281893" sldId="285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16T12:13:46.759" v="3685" actId="2711"/>
        <pc:sldMkLst>
          <pc:docMk/>
          <pc:sldMk cId="4289255194" sldId="286"/>
        </pc:sldMkLst>
        <pc:spChg chg="del mod">
          <ac:chgData name="Aasen, Christine" userId="dbe5c54a-0744-44d0-8d80-d4463b461808" providerId="ADAL" clId="{8DBDD5D5-2D89-4E5D-B7AF-4CDB3FE00AF4}" dt="2024-05-15T11:15:55.689" v="3140" actId="478"/>
          <ac:spMkLst>
            <pc:docMk/>
            <pc:sldMk cId="4289255194" sldId="286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8:23.741" v="3622" actId="20577"/>
          <ac:spMkLst>
            <pc:docMk/>
            <pc:sldMk cId="4289255194" sldId="286"/>
            <ac:spMk id="4" creationId="{80E30A49-C45A-AB19-FBE6-BE3F41BBE420}"/>
          </ac:spMkLst>
        </pc:spChg>
        <pc:graphicFrameChg chg="mod modGraphic">
          <ac:chgData name="Aasen, Christine" userId="dbe5c54a-0744-44d0-8d80-d4463b461808" providerId="ADAL" clId="{8DBDD5D5-2D89-4E5D-B7AF-4CDB3FE00AF4}" dt="2024-05-16T12:13:46.759" v="3685" actId="2711"/>
          <ac:graphicFrameMkLst>
            <pc:docMk/>
            <pc:sldMk cId="4289255194" sldId="286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15T11:39:05.167" v="3628" actId="20577"/>
        <pc:sldMkLst>
          <pc:docMk/>
          <pc:sldMk cId="326338655" sldId="287"/>
        </pc:sldMkLst>
        <pc:spChg chg="del mod">
          <ac:chgData name="Aasen, Christine" userId="dbe5c54a-0744-44d0-8d80-d4463b461808" providerId="ADAL" clId="{8DBDD5D5-2D89-4E5D-B7AF-4CDB3FE00AF4}" dt="2024-05-15T11:15:50.324" v="3138" actId="478"/>
          <ac:spMkLst>
            <pc:docMk/>
            <pc:sldMk cId="326338655" sldId="287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4:33.595" v="3312" actId="20577"/>
          <ac:spMkLst>
            <pc:docMk/>
            <pc:sldMk cId="326338655" sldId="287"/>
            <ac:spMk id="4" creationId="{1C29915A-EC8C-29F1-52B5-A80BA0A7F01E}"/>
          </ac:spMkLst>
        </pc:spChg>
        <pc:graphicFrameChg chg="mod modGraphic">
          <ac:chgData name="Aasen, Christine" userId="dbe5c54a-0744-44d0-8d80-d4463b461808" providerId="ADAL" clId="{8DBDD5D5-2D89-4E5D-B7AF-4CDB3FE00AF4}" dt="2024-05-15T11:39:05.167" v="3628" actId="20577"/>
          <ac:graphicFrameMkLst>
            <pc:docMk/>
            <pc:sldMk cId="326338655" sldId="287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29T11:35:36.414" v="3964" actId="478"/>
        <pc:sldMkLst>
          <pc:docMk/>
          <pc:sldMk cId="3690727680" sldId="288"/>
        </pc:sldMkLst>
        <pc:spChg chg="del mod">
          <ac:chgData name="Aasen, Christine" userId="dbe5c54a-0744-44d0-8d80-d4463b461808" providerId="ADAL" clId="{8DBDD5D5-2D89-4E5D-B7AF-4CDB3FE00AF4}" dt="2024-05-15T11:15:44.449" v="3136" actId="478"/>
          <ac:spMkLst>
            <pc:docMk/>
            <pc:sldMk cId="3690727680" sldId="288"/>
            <ac:spMk id="3" creationId="{DF13A51C-ACDC-3132-FF18-7C6FBD8DC30F}"/>
          </ac:spMkLst>
        </pc:spChg>
        <pc:spChg chg="del mod">
          <ac:chgData name="Aasen, Christine" userId="dbe5c54a-0744-44d0-8d80-d4463b461808" providerId="ADAL" clId="{8DBDD5D5-2D89-4E5D-B7AF-4CDB3FE00AF4}" dt="2024-05-29T11:35:36.414" v="3964" actId="478"/>
          <ac:spMkLst>
            <pc:docMk/>
            <pc:sldMk cId="3690727680" sldId="288"/>
            <ac:spMk id="4" creationId="{0CAF17EE-3805-FD60-5723-0BD22671DB54}"/>
          </ac:spMkLst>
        </pc:spChg>
        <pc:spChg chg="add mod">
          <ac:chgData name="Aasen, Christine" userId="dbe5c54a-0744-44d0-8d80-d4463b461808" providerId="ADAL" clId="{8DBDD5D5-2D89-4E5D-B7AF-4CDB3FE00AF4}" dt="2024-05-15T11:24:10.535" v="3304" actId="20577"/>
          <ac:spMkLst>
            <pc:docMk/>
            <pc:sldMk cId="3690727680" sldId="288"/>
            <ac:spMk id="5" creationId="{4A858835-CD41-54AB-48E9-3D8C698AB0DD}"/>
          </ac:spMkLst>
        </pc:spChg>
        <pc:graphicFrameChg chg="mod modGraphic">
          <ac:chgData name="Aasen, Christine" userId="dbe5c54a-0744-44d0-8d80-d4463b461808" providerId="ADAL" clId="{8DBDD5D5-2D89-4E5D-B7AF-4CDB3FE00AF4}" dt="2024-05-15T11:22:52.209" v="3284" actId="20577"/>
          <ac:graphicFrameMkLst>
            <pc:docMk/>
            <pc:sldMk cId="3690727680" sldId="288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15T11:25:03.613" v="3319" actId="20577"/>
        <pc:sldMkLst>
          <pc:docMk/>
          <pc:sldMk cId="3076349678" sldId="289"/>
        </pc:sldMkLst>
        <pc:spChg chg="del mod">
          <ac:chgData name="Aasen, Christine" userId="dbe5c54a-0744-44d0-8d80-d4463b461808" providerId="ADAL" clId="{8DBDD5D5-2D89-4E5D-B7AF-4CDB3FE00AF4}" dt="2024-05-15T11:15:39.565" v="3134" actId="478"/>
          <ac:spMkLst>
            <pc:docMk/>
            <pc:sldMk cId="3076349678" sldId="289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5:03.613" v="3319" actId="20577"/>
          <ac:spMkLst>
            <pc:docMk/>
            <pc:sldMk cId="3076349678" sldId="289"/>
            <ac:spMk id="4" creationId="{B6C492C3-2AD3-A92E-D078-E0DB0FEB7219}"/>
          </ac:spMkLst>
        </pc:spChg>
        <pc:graphicFrameChg chg="modGraphic">
          <ac:chgData name="Aasen, Christine" userId="dbe5c54a-0744-44d0-8d80-d4463b461808" providerId="ADAL" clId="{8DBDD5D5-2D89-4E5D-B7AF-4CDB3FE00AF4}" dt="2024-05-15T11:24:53.097" v="3317" actId="20577"/>
          <ac:graphicFrameMkLst>
            <pc:docMk/>
            <pc:sldMk cId="3076349678" sldId="289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29T12:18:51.153" v="4000"/>
        <pc:sldMkLst>
          <pc:docMk/>
          <pc:sldMk cId="2936136048" sldId="290"/>
        </pc:sldMkLst>
        <pc:spChg chg="del mod">
          <ac:chgData name="Aasen, Christine" userId="dbe5c54a-0744-44d0-8d80-d4463b461808" providerId="ADAL" clId="{8DBDD5D5-2D89-4E5D-B7AF-4CDB3FE00AF4}" dt="2024-05-15T11:15:34.824" v="3132" actId="478"/>
          <ac:spMkLst>
            <pc:docMk/>
            <pc:sldMk cId="2936136048" sldId="290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5:15.074" v="3321" actId="20577"/>
          <ac:spMkLst>
            <pc:docMk/>
            <pc:sldMk cId="2936136048" sldId="290"/>
            <ac:spMk id="4" creationId="{23E0B2D2-AED4-E249-A4A6-98CC051AAA78}"/>
          </ac:spMkLst>
        </pc:spChg>
        <pc:graphicFrameChg chg="mod modGraphic">
          <ac:chgData name="Aasen, Christine" userId="dbe5c54a-0744-44d0-8d80-d4463b461808" providerId="ADAL" clId="{8DBDD5D5-2D89-4E5D-B7AF-4CDB3FE00AF4}" dt="2024-05-29T12:18:51.153" v="4000"/>
          <ac:graphicFrameMkLst>
            <pc:docMk/>
            <pc:sldMk cId="2936136048" sldId="290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8T08:04:17.475" v="1986" actId="47"/>
        <pc:sldMkLst>
          <pc:docMk/>
          <pc:sldMk cId="235480314" sldId="291"/>
        </pc:sldMkLst>
        <pc:graphicFrameChg chg="modGraphic">
          <ac:chgData name="Aasen, Christine" userId="dbe5c54a-0744-44d0-8d80-d4463b461808" providerId="ADAL" clId="{8DBDD5D5-2D89-4E5D-B7AF-4CDB3FE00AF4}" dt="2024-04-08T13:59:20.652" v="841" actId="6549"/>
          <ac:graphicFrameMkLst>
            <pc:docMk/>
            <pc:sldMk cId="235480314" sldId="291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15T11:27:16.011" v="3371" actId="20577"/>
        <pc:sldMkLst>
          <pc:docMk/>
          <pc:sldMk cId="1902811518" sldId="292"/>
        </pc:sldMkLst>
        <pc:spChg chg="del mod">
          <ac:chgData name="Aasen, Christine" userId="dbe5c54a-0744-44d0-8d80-d4463b461808" providerId="ADAL" clId="{8DBDD5D5-2D89-4E5D-B7AF-4CDB3FE00AF4}" dt="2024-05-15T11:15:26.018" v="3128" actId="478"/>
          <ac:spMkLst>
            <pc:docMk/>
            <pc:sldMk cId="1902811518" sldId="292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6:19.932" v="3334" actId="20577"/>
          <ac:spMkLst>
            <pc:docMk/>
            <pc:sldMk cId="1902811518" sldId="292"/>
            <ac:spMk id="4" creationId="{7E1F2186-F03A-D739-0542-2D15D7EEC371}"/>
          </ac:spMkLst>
        </pc:spChg>
        <pc:graphicFrameChg chg="mod modGraphic">
          <ac:chgData name="Aasen, Christine" userId="dbe5c54a-0744-44d0-8d80-d4463b461808" providerId="ADAL" clId="{8DBDD5D5-2D89-4E5D-B7AF-4CDB3FE00AF4}" dt="2024-05-15T11:27:16.011" v="3371" actId="20577"/>
          <ac:graphicFrameMkLst>
            <pc:docMk/>
            <pc:sldMk cId="1902811518" sldId="292"/>
            <ac:graphicFrameMk id="2" creationId="{618363D7-5EDB-44C7-80E0-84CF75A84D29}"/>
          </ac:graphicFrameMkLst>
        </pc:graphicFrameChg>
      </pc:sldChg>
      <pc:sldChg chg="addSp delSp modSp add del mod">
        <pc:chgData name="Aasen, Christine" userId="dbe5c54a-0744-44d0-8d80-d4463b461808" providerId="ADAL" clId="{8DBDD5D5-2D89-4E5D-B7AF-4CDB3FE00AF4}" dt="2024-05-21T09:08:27.719" v="3730"/>
        <pc:sldMkLst>
          <pc:docMk/>
          <pc:sldMk cId="3542587570" sldId="293"/>
        </pc:sldMkLst>
        <pc:spChg chg="del mod">
          <ac:chgData name="Aasen, Christine" userId="dbe5c54a-0744-44d0-8d80-d4463b461808" providerId="ADAL" clId="{8DBDD5D5-2D89-4E5D-B7AF-4CDB3FE00AF4}" dt="2024-05-15T11:15:20.302" v="3126" actId="478"/>
          <ac:spMkLst>
            <pc:docMk/>
            <pc:sldMk cId="3542587570" sldId="293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7:32.141" v="3373" actId="20577"/>
          <ac:spMkLst>
            <pc:docMk/>
            <pc:sldMk cId="3542587570" sldId="293"/>
            <ac:spMk id="4" creationId="{9F690155-B928-55EF-2913-65D2C957FBCE}"/>
          </ac:spMkLst>
        </pc:spChg>
        <pc:graphicFrameChg chg="mod modGraphic">
          <ac:chgData name="Aasen, Christine" userId="dbe5c54a-0744-44d0-8d80-d4463b461808" providerId="ADAL" clId="{8DBDD5D5-2D89-4E5D-B7AF-4CDB3FE00AF4}" dt="2024-05-21T09:08:27.719" v="3730"/>
          <ac:graphicFrameMkLst>
            <pc:docMk/>
            <pc:sldMk cId="3542587570" sldId="293"/>
            <ac:graphicFrameMk id="2" creationId="{618363D7-5EDB-44C7-80E0-84CF75A84D29}"/>
          </ac:graphicFrameMkLst>
        </pc:graphicFrameChg>
      </pc:sldChg>
      <pc:sldChg chg="addSp delSp modSp add del mod">
        <pc:chgData name="Aasen, Christine" userId="dbe5c54a-0744-44d0-8d80-d4463b461808" providerId="ADAL" clId="{8DBDD5D5-2D89-4E5D-B7AF-4CDB3FE00AF4}" dt="2024-05-15T11:30:20.640" v="3422" actId="20577"/>
        <pc:sldMkLst>
          <pc:docMk/>
          <pc:sldMk cId="2135389" sldId="294"/>
        </pc:sldMkLst>
        <pc:spChg chg="add mod">
          <ac:chgData name="Aasen, Christine" userId="dbe5c54a-0744-44d0-8d80-d4463b461808" providerId="ADAL" clId="{8DBDD5D5-2D89-4E5D-B7AF-4CDB3FE00AF4}" dt="2024-05-15T11:29:54.093" v="3412" actId="20577"/>
          <ac:spMkLst>
            <pc:docMk/>
            <pc:sldMk cId="2135389" sldId="294"/>
            <ac:spMk id="2" creationId="{3385B985-5B0C-0F13-7CE9-011F3B101635}"/>
          </ac:spMkLst>
        </pc:spChg>
        <pc:spChg chg="del mod">
          <ac:chgData name="Aasen, Christine" userId="dbe5c54a-0744-44d0-8d80-d4463b461808" providerId="ADAL" clId="{8DBDD5D5-2D89-4E5D-B7AF-4CDB3FE00AF4}" dt="2024-05-15T11:14:50.334" v="3099" actId="478"/>
          <ac:spMkLst>
            <pc:docMk/>
            <pc:sldMk cId="2135389" sldId="294"/>
            <ac:spMk id="3" creationId="{DF13A51C-ACDC-3132-FF18-7C6FBD8DC30F}"/>
          </ac:spMkLst>
        </pc:spChg>
        <pc:spChg chg="add del mod">
          <ac:chgData name="Aasen, Christine" userId="dbe5c54a-0744-44d0-8d80-d4463b461808" providerId="ADAL" clId="{8DBDD5D5-2D89-4E5D-B7AF-4CDB3FE00AF4}" dt="2024-05-02T14:17:49.519" v="2391" actId="478"/>
          <ac:spMkLst>
            <pc:docMk/>
            <pc:sldMk cId="2135389" sldId="294"/>
            <ac:spMk id="6" creationId="{0BA105C2-42BD-EB14-CE36-5A501DE6D66A}"/>
          </ac:spMkLst>
        </pc:spChg>
        <pc:graphicFrameChg chg="del modGraphic">
          <ac:chgData name="Aasen, Christine" userId="dbe5c54a-0744-44d0-8d80-d4463b461808" providerId="ADAL" clId="{8DBDD5D5-2D89-4E5D-B7AF-4CDB3FE00AF4}" dt="2024-05-02T14:17:43.872" v="2390" actId="478"/>
          <ac:graphicFrameMkLst>
            <pc:docMk/>
            <pc:sldMk cId="2135389" sldId="294"/>
            <ac:graphicFrameMk id="2" creationId="{618363D7-5EDB-44C7-80E0-84CF75A84D29}"/>
          </ac:graphicFrameMkLst>
        </pc:graphicFrameChg>
        <pc:graphicFrameChg chg="mod modGraphic">
          <ac:chgData name="Aasen, Christine" userId="dbe5c54a-0744-44d0-8d80-d4463b461808" providerId="ADAL" clId="{8DBDD5D5-2D89-4E5D-B7AF-4CDB3FE00AF4}" dt="2024-05-15T11:30:20.640" v="3422" actId="20577"/>
          <ac:graphicFrameMkLst>
            <pc:docMk/>
            <pc:sldMk cId="2135389" sldId="294"/>
            <ac:graphicFrameMk id="4" creationId="{178CF8F6-7965-7F6A-5271-D43672FA2011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21T11:11:54.468" v="3735" actId="20577"/>
        <pc:sldMkLst>
          <pc:docMk/>
          <pc:sldMk cId="3213808861" sldId="295"/>
        </pc:sldMkLst>
        <pc:spChg chg="del mod">
          <ac:chgData name="Aasen, Christine" userId="dbe5c54a-0744-44d0-8d80-d4463b461808" providerId="ADAL" clId="{8DBDD5D5-2D89-4E5D-B7AF-4CDB3FE00AF4}" dt="2024-05-15T11:14:24.492" v="3094" actId="478"/>
          <ac:spMkLst>
            <pc:docMk/>
            <pc:sldMk cId="3213808861" sldId="295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0:51.098" v="3445" actId="20577"/>
          <ac:spMkLst>
            <pc:docMk/>
            <pc:sldMk cId="3213808861" sldId="295"/>
            <ac:spMk id="4" creationId="{B3A5C8B3-50A9-D19A-87B1-8D591530F312}"/>
          </ac:spMkLst>
        </pc:spChg>
        <pc:graphicFrameChg chg="mod modGraphic">
          <ac:chgData name="Aasen, Christine" userId="dbe5c54a-0744-44d0-8d80-d4463b461808" providerId="ADAL" clId="{8DBDD5D5-2D89-4E5D-B7AF-4CDB3FE00AF4}" dt="2024-05-21T11:11:54.468" v="3735" actId="20577"/>
          <ac:graphicFrameMkLst>
            <pc:docMk/>
            <pc:sldMk cId="3213808861" sldId="295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8T08:11:26.392" v="1988" actId="47"/>
        <pc:sldMkLst>
          <pc:docMk/>
          <pc:sldMk cId="3283193095" sldId="296"/>
        </pc:sldMkLst>
        <pc:graphicFrameChg chg="modGraphic">
          <ac:chgData name="Aasen, Christine" userId="dbe5c54a-0744-44d0-8d80-d4463b461808" providerId="ADAL" clId="{8DBDD5D5-2D89-4E5D-B7AF-4CDB3FE00AF4}" dt="2024-04-08T13:59:50.431" v="845" actId="6549"/>
          <ac:graphicFrameMkLst>
            <pc:docMk/>
            <pc:sldMk cId="3283193095" sldId="296"/>
            <ac:graphicFrameMk id="2" creationId="{618363D7-5EDB-44C7-80E0-84CF75A84D29}"/>
          </ac:graphicFrameMkLst>
        </pc:graphicFrameChg>
      </pc:sldChg>
      <pc:sldChg chg="modSp add mod ord">
        <pc:chgData name="Aasen, Christine" userId="dbe5c54a-0744-44d0-8d80-d4463b461808" providerId="ADAL" clId="{8DBDD5D5-2D89-4E5D-B7AF-4CDB3FE00AF4}" dt="2024-04-29T09:54:19.135" v="2172" actId="113"/>
        <pc:sldMkLst>
          <pc:docMk/>
          <pc:sldMk cId="1647374472" sldId="297"/>
        </pc:sldMkLst>
        <pc:spChg chg="mod">
          <ac:chgData name="Aasen, Christine" userId="dbe5c54a-0744-44d0-8d80-d4463b461808" providerId="ADAL" clId="{8DBDD5D5-2D89-4E5D-B7AF-4CDB3FE00AF4}" dt="2024-04-29T09:54:19.135" v="2172" actId="113"/>
          <ac:spMkLst>
            <pc:docMk/>
            <pc:sldMk cId="1647374472" sldId="297"/>
            <ac:spMk id="10" creationId="{157D7CB1-754B-43B5-B7F6-8A97E2353771}"/>
          </ac:spMkLst>
        </pc:spChg>
        <pc:graphicFrameChg chg="mod">
          <ac:chgData name="Aasen, Christine" userId="dbe5c54a-0744-44d0-8d80-d4463b461808" providerId="ADAL" clId="{8DBDD5D5-2D89-4E5D-B7AF-4CDB3FE00AF4}" dt="2024-04-29T09:53:58.974" v="2171" actId="1036"/>
          <ac:graphicFrameMkLst>
            <pc:docMk/>
            <pc:sldMk cId="1647374472" sldId="297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6T14:08:46.151" v="1628" actId="2696"/>
        <pc:sldMkLst>
          <pc:docMk/>
          <pc:sldMk cId="3061304362" sldId="297"/>
        </pc:sldMkLst>
        <pc:spChg chg="mod">
          <ac:chgData name="Aasen, Christine" userId="dbe5c54a-0744-44d0-8d80-d4463b461808" providerId="ADAL" clId="{8DBDD5D5-2D89-4E5D-B7AF-4CDB3FE00AF4}" dt="2024-04-09T14:09:11.285" v="906" actId="113"/>
          <ac:spMkLst>
            <pc:docMk/>
            <pc:sldMk cId="3061304362" sldId="297"/>
            <ac:spMk id="10" creationId="{157D7CB1-754B-43B5-B7F6-8A97E2353771}"/>
          </ac:spMkLst>
        </pc:spChg>
        <pc:graphicFrameChg chg="modGraphic">
          <ac:chgData name="Aasen, Christine" userId="dbe5c54a-0744-44d0-8d80-d4463b461808" providerId="ADAL" clId="{8DBDD5D5-2D89-4E5D-B7AF-4CDB3FE00AF4}" dt="2024-04-12T12:10:27.829" v="1232" actId="2165"/>
          <ac:graphicFrameMkLst>
            <pc:docMk/>
            <pc:sldMk cId="3061304362" sldId="297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6T14:08:38.549" v="1625" actId="47"/>
        <pc:sldMkLst>
          <pc:docMk/>
          <pc:sldMk cId="2350025088" sldId="298"/>
        </pc:sldMkLst>
        <pc:spChg chg="mod">
          <ac:chgData name="Aasen, Christine" userId="dbe5c54a-0744-44d0-8d80-d4463b461808" providerId="ADAL" clId="{8DBDD5D5-2D89-4E5D-B7AF-4CDB3FE00AF4}" dt="2024-04-09T14:09:15.484" v="907"/>
          <ac:spMkLst>
            <pc:docMk/>
            <pc:sldMk cId="2350025088" sldId="298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4-12T11:31:43.890" v="920"/>
          <ac:graphicFrameMkLst>
            <pc:docMk/>
            <pc:sldMk cId="2350025088" sldId="298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6T14:08:40.674" v="1626" actId="47"/>
        <pc:sldMkLst>
          <pc:docMk/>
          <pc:sldMk cId="3211420307" sldId="299"/>
        </pc:sldMkLst>
        <pc:spChg chg="mod">
          <ac:chgData name="Aasen, Christine" userId="dbe5c54a-0744-44d0-8d80-d4463b461808" providerId="ADAL" clId="{8DBDD5D5-2D89-4E5D-B7AF-4CDB3FE00AF4}" dt="2024-04-09T14:09:18.607" v="908"/>
          <ac:spMkLst>
            <pc:docMk/>
            <pc:sldMk cId="3211420307" sldId="299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4-12T11:31:49.554" v="921"/>
          <ac:graphicFrameMkLst>
            <pc:docMk/>
            <pc:sldMk cId="3211420307" sldId="299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6T14:08:41.530" v="1627" actId="47"/>
        <pc:sldMkLst>
          <pc:docMk/>
          <pc:sldMk cId="682670889" sldId="300"/>
        </pc:sldMkLst>
        <pc:spChg chg="mod">
          <ac:chgData name="Aasen, Christine" userId="dbe5c54a-0744-44d0-8d80-d4463b461808" providerId="ADAL" clId="{8DBDD5D5-2D89-4E5D-B7AF-4CDB3FE00AF4}" dt="2024-04-09T14:09:21.813" v="909"/>
          <ac:spMkLst>
            <pc:docMk/>
            <pc:sldMk cId="682670889" sldId="300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4-12T11:31:56.927" v="922"/>
          <ac:graphicFrameMkLst>
            <pc:docMk/>
            <pc:sldMk cId="682670889" sldId="300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7T13:38:04.455" v="1827" actId="47"/>
        <pc:sldMkLst>
          <pc:docMk/>
          <pc:sldMk cId="1752695087" sldId="301"/>
        </pc:sldMkLst>
        <pc:graphicFrameChg chg="mod modGraphic">
          <ac:chgData name="Aasen, Christine" userId="dbe5c54a-0744-44d0-8d80-d4463b461808" providerId="ADAL" clId="{8DBDD5D5-2D89-4E5D-B7AF-4CDB3FE00AF4}" dt="2024-04-16T14:38:41.129" v="1663"/>
          <ac:graphicFrameMkLst>
            <pc:docMk/>
            <pc:sldMk cId="1752695087" sldId="301"/>
            <ac:graphicFrameMk id="2" creationId="{618363D7-5EDB-44C7-80E0-84CF75A84D29}"/>
          </ac:graphicFrameMkLst>
        </pc:graphicFrameChg>
      </pc:sldChg>
      <pc:sldChg chg="del">
        <pc:chgData name="Aasen, Christine" userId="dbe5c54a-0744-44d0-8d80-d4463b461808" providerId="ADAL" clId="{8DBDD5D5-2D89-4E5D-B7AF-4CDB3FE00AF4}" dt="2024-04-16T14:10:47.600" v="1630" actId="47"/>
        <pc:sldMkLst>
          <pc:docMk/>
          <pc:sldMk cId="1216139880" sldId="302"/>
        </pc:sldMkLst>
      </pc:sldChg>
      <pc:sldChg chg="modSp del mod">
        <pc:chgData name="Aasen, Christine" userId="dbe5c54a-0744-44d0-8d80-d4463b461808" providerId="ADAL" clId="{8DBDD5D5-2D89-4E5D-B7AF-4CDB3FE00AF4}" dt="2024-04-16T14:10:47.600" v="1630" actId="47"/>
        <pc:sldMkLst>
          <pc:docMk/>
          <pc:sldMk cId="2019714965" sldId="303"/>
        </pc:sldMkLst>
        <pc:spChg chg="mod">
          <ac:chgData name="Aasen, Christine" userId="dbe5c54a-0744-44d0-8d80-d4463b461808" providerId="ADAL" clId="{8DBDD5D5-2D89-4E5D-B7AF-4CDB3FE00AF4}" dt="2024-04-09T14:07:34.332" v="858" actId="20577"/>
          <ac:spMkLst>
            <pc:docMk/>
            <pc:sldMk cId="2019714965" sldId="303"/>
            <ac:spMk id="10" creationId="{157D7CB1-754B-43B5-B7F6-8A97E2353771}"/>
          </ac:spMkLst>
        </pc:spChg>
        <pc:graphicFrameChg chg="mod">
          <ac:chgData name="Aasen, Christine" userId="dbe5c54a-0744-44d0-8d80-d4463b461808" providerId="ADAL" clId="{8DBDD5D5-2D89-4E5D-B7AF-4CDB3FE00AF4}" dt="2024-04-09T14:08:02.558" v="883"/>
          <ac:graphicFrameMkLst>
            <pc:docMk/>
            <pc:sldMk cId="2019714965" sldId="303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6T14:10:47.600" v="1630" actId="47"/>
        <pc:sldMkLst>
          <pc:docMk/>
          <pc:sldMk cId="41660573" sldId="304"/>
        </pc:sldMkLst>
        <pc:spChg chg="mod">
          <ac:chgData name="Aasen, Christine" userId="dbe5c54a-0744-44d0-8d80-d4463b461808" providerId="ADAL" clId="{8DBDD5D5-2D89-4E5D-B7AF-4CDB3FE00AF4}" dt="2024-04-09T14:07:42.610" v="873" actId="20577"/>
          <ac:spMkLst>
            <pc:docMk/>
            <pc:sldMk cId="41660573" sldId="304"/>
            <ac:spMk id="10" creationId="{157D7CB1-754B-43B5-B7F6-8A97E2353771}"/>
          </ac:spMkLst>
        </pc:spChg>
        <pc:graphicFrameChg chg="mod">
          <ac:chgData name="Aasen, Christine" userId="dbe5c54a-0744-44d0-8d80-d4463b461808" providerId="ADAL" clId="{8DBDD5D5-2D89-4E5D-B7AF-4CDB3FE00AF4}" dt="2024-04-09T14:08:09.959" v="884"/>
          <ac:graphicFrameMkLst>
            <pc:docMk/>
            <pc:sldMk cId="41660573" sldId="304"/>
            <ac:graphicFrameMk id="2" creationId="{618363D7-5EDB-44C7-80E0-84CF75A84D29}"/>
          </ac:graphicFrameMkLst>
        </pc:graphicFrameChg>
      </pc:sldChg>
      <pc:sldChg chg="modSp del mod">
        <pc:chgData name="Aasen, Christine" userId="dbe5c54a-0744-44d0-8d80-d4463b461808" providerId="ADAL" clId="{8DBDD5D5-2D89-4E5D-B7AF-4CDB3FE00AF4}" dt="2024-04-16T14:10:47.600" v="1630" actId="47"/>
        <pc:sldMkLst>
          <pc:docMk/>
          <pc:sldMk cId="822686303" sldId="305"/>
        </pc:sldMkLst>
        <pc:spChg chg="mod">
          <ac:chgData name="Aasen, Christine" userId="dbe5c54a-0744-44d0-8d80-d4463b461808" providerId="ADAL" clId="{8DBDD5D5-2D89-4E5D-B7AF-4CDB3FE00AF4}" dt="2024-04-09T14:07:48.547" v="882" actId="20577"/>
          <ac:spMkLst>
            <pc:docMk/>
            <pc:sldMk cId="822686303" sldId="305"/>
            <ac:spMk id="10" creationId="{157D7CB1-754B-43B5-B7F6-8A97E2353771}"/>
          </ac:spMkLst>
        </pc:spChg>
        <pc:graphicFrameChg chg="mod">
          <ac:chgData name="Aasen, Christine" userId="dbe5c54a-0744-44d0-8d80-d4463b461808" providerId="ADAL" clId="{8DBDD5D5-2D89-4E5D-B7AF-4CDB3FE00AF4}" dt="2024-04-09T14:08:15.672" v="885"/>
          <ac:graphicFrameMkLst>
            <pc:docMk/>
            <pc:sldMk cId="822686303" sldId="305"/>
            <ac:graphicFrameMk id="2" creationId="{618363D7-5EDB-44C7-80E0-84CF75A84D29}"/>
          </ac:graphicFrameMkLst>
        </pc:graphicFrameChg>
      </pc:sldChg>
      <pc:sldChg chg="modSp new mod">
        <pc:chgData name="Aasen, Christine" userId="dbe5c54a-0744-44d0-8d80-d4463b461808" providerId="ADAL" clId="{8DBDD5D5-2D89-4E5D-B7AF-4CDB3FE00AF4}" dt="2024-04-08T13:49:56.142" v="59" actId="20577"/>
        <pc:sldMkLst>
          <pc:docMk/>
          <pc:sldMk cId="1758456067" sldId="306"/>
        </pc:sldMkLst>
        <pc:spChg chg="mod">
          <ac:chgData name="Aasen, Christine" userId="dbe5c54a-0744-44d0-8d80-d4463b461808" providerId="ADAL" clId="{8DBDD5D5-2D89-4E5D-B7AF-4CDB3FE00AF4}" dt="2024-04-08T13:49:56.142" v="59" actId="20577"/>
          <ac:spMkLst>
            <pc:docMk/>
            <pc:sldMk cId="1758456067" sldId="306"/>
            <ac:spMk id="2" creationId="{7725DB03-6C3B-ADE1-61DE-EDDDD1F3D50D}"/>
          </ac:spMkLst>
        </pc:spChg>
      </pc:sldChg>
      <pc:sldChg chg="new del">
        <pc:chgData name="Aasen, Christine" userId="dbe5c54a-0744-44d0-8d80-d4463b461808" providerId="ADAL" clId="{8DBDD5D5-2D89-4E5D-B7AF-4CDB3FE00AF4}" dt="2024-04-08T13:49:30.032" v="25" actId="47"/>
        <pc:sldMkLst>
          <pc:docMk/>
          <pc:sldMk cId="3169825659" sldId="306"/>
        </pc:sldMkLst>
      </pc:sldChg>
      <pc:sldChg chg="new del">
        <pc:chgData name="Aasen, Christine" userId="dbe5c54a-0744-44d0-8d80-d4463b461808" providerId="ADAL" clId="{8DBDD5D5-2D89-4E5D-B7AF-4CDB3FE00AF4}" dt="2024-04-08T13:49:35.875" v="27" actId="680"/>
        <pc:sldMkLst>
          <pc:docMk/>
          <pc:sldMk cId="3477077895" sldId="306"/>
        </pc:sldMkLst>
      </pc:sldChg>
      <pc:sldChg chg="modSp new mod">
        <pc:chgData name="Aasen, Christine" userId="dbe5c54a-0744-44d0-8d80-d4463b461808" providerId="ADAL" clId="{8DBDD5D5-2D89-4E5D-B7AF-4CDB3FE00AF4}" dt="2024-05-16T11:24:28.118" v="3630" actId="113"/>
        <pc:sldMkLst>
          <pc:docMk/>
          <pc:sldMk cId="4065838149" sldId="307"/>
        </pc:sldMkLst>
        <pc:spChg chg="mod">
          <ac:chgData name="Aasen, Christine" userId="dbe5c54a-0744-44d0-8d80-d4463b461808" providerId="ADAL" clId="{8DBDD5D5-2D89-4E5D-B7AF-4CDB3FE00AF4}" dt="2024-05-16T11:24:28.118" v="3630" actId="113"/>
          <ac:spMkLst>
            <pc:docMk/>
            <pc:sldMk cId="4065838149" sldId="307"/>
            <ac:spMk id="3" creationId="{838592AC-9896-5C65-CBF0-CBB54D4EAB19}"/>
          </ac:spMkLst>
        </pc:spChg>
        <pc:spChg chg="mod">
          <ac:chgData name="Aasen, Christine" userId="dbe5c54a-0744-44d0-8d80-d4463b461808" providerId="ADAL" clId="{8DBDD5D5-2D89-4E5D-B7AF-4CDB3FE00AF4}" dt="2024-05-15T10:44:07.154" v="2667" actId="20577"/>
          <ac:spMkLst>
            <pc:docMk/>
            <pc:sldMk cId="4065838149" sldId="307"/>
            <ac:spMk id="5" creationId="{FC1E8ECE-CB79-980A-E1A3-99F002621F39}"/>
          </ac:spMkLst>
        </pc:spChg>
      </pc:sldChg>
      <pc:sldChg chg="modSp add del mod">
        <pc:chgData name="Aasen, Christine" userId="dbe5c54a-0744-44d0-8d80-d4463b461808" providerId="ADAL" clId="{8DBDD5D5-2D89-4E5D-B7AF-4CDB3FE00AF4}" dt="2024-04-17T13:38:04.455" v="1827" actId="47"/>
        <pc:sldMkLst>
          <pc:docMk/>
          <pc:sldMk cId="1065079680" sldId="308"/>
        </pc:sldMkLst>
        <pc:spChg chg="mod">
          <ac:chgData name="Aasen, Christine" userId="dbe5c54a-0744-44d0-8d80-d4463b461808" providerId="ADAL" clId="{8DBDD5D5-2D89-4E5D-B7AF-4CDB3FE00AF4}" dt="2024-04-17T13:11:14.195" v="1792" actId="20577"/>
          <ac:spMkLst>
            <pc:docMk/>
            <pc:sldMk cId="1065079680" sldId="308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4-17T13:17:08.645" v="1823" actId="6549"/>
          <ac:graphicFrameMkLst>
            <pc:docMk/>
            <pc:sldMk cId="1065079680" sldId="308"/>
            <ac:graphicFrameMk id="2" creationId="{618363D7-5EDB-44C7-80E0-84CF75A84D29}"/>
          </ac:graphicFrameMkLst>
        </pc:graphicFrameChg>
      </pc:sldChg>
      <pc:sldChg chg="add del">
        <pc:chgData name="Aasen, Christine" userId="dbe5c54a-0744-44d0-8d80-d4463b461808" providerId="ADAL" clId="{8DBDD5D5-2D89-4E5D-B7AF-4CDB3FE00AF4}" dt="2024-04-16T14:38:22.038" v="1662"/>
        <pc:sldMkLst>
          <pc:docMk/>
          <pc:sldMk cId="2335373619" sldId="308"/>
        </pc:sldMkLst>
      </pc:sldChg>
      <pc:sldChg chg="add del">
        <pc:chgData name="Aasen, Christine" userId="dbe5c54a-0744-44d0-8d80-d4463b461808" providerId="ADAL" clId="{8DBDD5D5-2D89-4E5D-B7AF-4CDB3FE00AF4}" dt="2024-04-16T14:38:22.038" v="1662"/>
        <pc:sldMkLst>
          <pc:docMk/>
          <pc:sldMk cId="2479531619" sldId="309"/>
        </pc:sldMkLst>
      </pc:sldChg>
      <pc:sldChg chg="addSp delSp modSp add mod">
        <pc:chgData name="Aasen, Christine" userId="dbe5c54a-0744-44d0-8d80-d4463b461808" providerId="ADAL" clId="{8DBDD5D5-2D89-4E5D-B7AF-4CDB3FE00AF4}" dt="2024-05-16T11:52:14.233" v="3663" actId="20577"/>
        <pc:sldMkLst>
          <pc:docMk/>
          <pc:sldMk cId="3137655380" sldId="309"/>
        </pc:sldMkLst>
        <pc:spChg chg="del mod">
          <ac:chgData name="Aasen, Christine" userId="dbe5c54a-0744-44d0-8d80-d4463b461808" providerId="ADAL" clId="{8DBDD5D5-2D89-4E5D-B7AF-4CDB3FE00AF4}" dt="2024-05-15T11:14:12.134" v="3090" actId="478"/>
          <ac:spMkLst>
            <pc:docMk/>
            <pc:sldMk cId="3137655380" sldId="309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4-29T10:22:03.838" v="2288" actId="1076"/>
          <ac:spMkLst>
            <pc:docMk/>
            <pc:sldMk cId="3137655380" sldId="309"/>
            <ac:spMk id="4" creationId="{A5880B27-66C1-95C1-56CC-06F5B9956F2F}"/>
          </ac:spMkLst>
        </pc:spChg>
        <pc:spChg chg="add mod">
          <ac:chgData name="Aasen, Christine" userId="dbe5c54a-0744-44d0-8d80-d4463b461808" providerId="ADAL" clId="{8DBDD5D5-2D89-4E5D-B7AF-4CDB3FE00AF4}" dt="2024-05-15T11:31:37.368" v="3460" actId="20577"/>
          <ac:spMkLst>
            <pc:docMk/>
            <pc:sldMk cId="3137655380" sldId="309"/>
            <ac:spMk id="5" creationId="{524255C7-F9C0-5550-E3AA-9FCC07D11FD2}"/>
          </ac:spMkLst>
        </pc:spChg>
        <pc:graphicFrameChg chg="modGraphic">
          <ac:chgData name="Aasen, Christine" userId="dbe5c54a-0744-44d0-8d80-d4463b461808" providerId="ADAL" clId="{8DBDD5D5-2D89-4E5D-B7AF-4CDB3FE00AF4}" dt="2024-05-16T11:52:14.233" v="3663" actId="20577"/>
          <ac:graphicFrameMkLst>
            <pc:docMk/>
            <pc:sldMk cId="3137655380" sldId="309"/>
            <ac:graphicFrameMk id="2" creationId="{618363D7-5EDB-44C7-80E0-84CF75A84D29}"/>
          </ac:graphicFrameMkLst>
        </pc:graphicFrameChg>
      </pc:sldChg>
      <pc:sldChg chg="modSp add mod">
        <pc:chgData name="Aasen, Christine" userId="dbe5c54a-0744-44d0-8d80-d4463b461808" providerId="ADAL" clId="{8DBDD5D5-2D89-4E5D-B7AF-4CDB3FE00AF4}" dt="2024-05-16T11:52:31.146" v="3679" actId="20577"/>
        <pc:sldMkLst>
          <pc:docMk/>
          <pc:sldMk cId="185461207" sldId="310"/>
        </pc:sldMkLst>
        <pc:spChg chg="mod">
          <ac:chgData name="Aasen, Christine" userId="dbe5c54a-0744-44d0-8d80-d4463b461808" providerId="ADAL" clId="{8DBDD5D5-2D89-4E5D-B7AF-4CDB3FE00AF4}" dt="2024-05-15T11:31:46.713" v="3462" actId="20577"/>
          <ac:spMkLst>
            <pc:docMk/>
            <pc:sldMk cId="185461207" sldId="310"/>
            <ac:spMk id="3" creationId="{DF13A51C-ACDC-3132-FF18-7C6FBD8DC30F}"/>
          </ac:spMkLst>
        </pc:spChg>
        <pc:spChg chg="mod">
          <ac:chgData name="Aasen, Christine" userId="dbe5c54a-0744-44d0-8d80-d4463b461808" providerId="ADAL" clId="{8DBDD5D5-2D89-4E5D-B7AF-4CDB3FE00AF4}" dt="2024-04-17T13:38:14.937" v="1840" actId="20577"/>
          <ac:spMkLst>
            <pc:docMk/>
            <pc:sldMk cId="185461207" sldId="310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5-16T11:52:31.146" v="3679" actId="20577"/>
          <ac:graphicFrameMkLst>
            <pc:docMk/>
            <pc:sldMk cId="185461207" sldId="310"/>
            <ac:graphicFrameMk id="2" creationId="{618363D7-5EDB-44C7-80E0-84CF75A84D29}"/>
          </ac:graphicFrameMkLst>
        </pc:graphicFrameChg>
      </pc:sldChg>
      <pc:sldChg chg="addSp delSp modSp add mod">
        <pc:chgData name="Aasen, Christine" userId="dbe5c54a-0744-44d0-8d80-d4463b461808" providerId="ADAL" clId="{8DBDD5D5-2D89-4E5D-B7AF-4CDB3FE00AF4}" dt="2024-05-15T11:25:46.070" v="3329" actId="20577"/>
        <pc:sldMkLst>
          <pc:docMk/>
          <pc:sldMk cId="841832457" sldId="311"/>
        </pc:sldMkLst>
        <pc:spChg chg="del mod">
          <ac:chgData name="Aasen, Christine" userId="dbe5c54a-0744-44d0-8d80-d4463b461808" providerId="ADAL" clId="{8DBDD5D5-2D89-4E5D-B7AF-4CDB3FE00AF4}" dt="2024-05-15T11:15:29.744" v="3130" actId="478"/>
          <ac:spMkLst>
            <pc:docMk/>
            <pc:sldMk cId="841832457" sldId="311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5:24.516" v="3323" actId="20577"/>
          <ac:spMkLst>
            <pc:docMk/>
            <pc:sldMk cId="841832457" sldId="311"/>
            <ac:spMk id="4" creationId="{3873F95F-6C71-BFDA-74FE-B315131F7025}"/>
          </ac:spMkLst>
        </pc:spChg>
        <pc:graphicFrameChg chg="mod modGraphic">
          <ac:chgData name="Aasen, Christine" userId="dbe5c54a-0744-44d0-8d80-d4463b461808" providerId="ADAL" clId="{8DBDD5D5-2D89-4E5D-B7AF-4CDB3FE00AF4}" dt="2024-05-15T11:25:46.070" v="3329" actId="20577"/>
          <ac:graphicFrameMkLst>
            <pc:docMk/>
            <pc:sldMk cId="841832457" sldId="311"/>
            <ac:graphicFrameMk id="2" creationId="{618363D7-5EDB-44C7-80E0-84CF75A84D29}"/>
          </ac:graphicFrameMkLst>
        </pc:graphicFrameChg>
      </pc:sldChg>
      <pc:sldChg chg="addSp delSp modSp add mod">
        <pc:chgData name="Aasen, Christine" userId="dbe5c54a-0744-44d0-8d80-d4463b461808" providerId="ADAL" clId="{8DBDD5D5-2D89-4E5D-B7AF-4CDB3FE00AF4}" dt="2024-05-29T10:36:01.840" v="3911" actId="20577"/>
        <pc:sldMkLst>
          <pc:docMk/>
          <pc:sldMk cId="3804347462" sldId="312"/>
        </pc:sldMkLst>
        <pc:spChg chg="del mod">
          <ac:chgData name="Aasen, Christine" userId="dbe5c54a-0744-44d0-8d80-d4463b461808" providerId="ADAL" clId="{8DBDD5D5-2D89-4E5D-B7AF-4CDB3FE00AF4}" dt="2024-05-15T11:14:18.052" v="3092" actId="478"/>
          <ac:spMkLst>
            <pc:docMk/>
            <pc:sldMk cId="3804347462" sldId="312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31:22.527" v="3458" actId="20577"/>
          <ac:spMkLst>
            <pc:docMk/>
            <pc:sldMk cId="3804347462" sldId="312"/>
            <ac:spMk id="4" creationId="{89BB8AD4-14E5-F99D-F837-4B577D3410D6}"/>
          </ac:spMkLst>
        </pc:spChg>
        <pc:graphicFrameChg chg="mod modGraphic">
          <ac:chgData name="Aasen, Christine" userId="dbe5c54a-0744-44d0-8d80-d4463b461808" providerId="ADAL" clId="{8DBDD5D5-2D89-4E5D-B7AF-4CDB3FE00AF4}" dt="2024-05-29T10:36:01.840" v="3911" actId="20577"/>
          <ac:graphicFrameMkLst>
            <pc:docMk/>
            <pc:sldMk cId="3804347462" sldId="312"/>
            <ac:graphicFrameMk id="2" creationId="{618363D7-5EDB-44C7-80E0-84CF75A84D29}"/>
          </ac:graphicFrameMkLst>
        </pc:graphicFrameChg>
      </pc:sldChg>
      <pc:sldChg chg="addSp delSp modSp add del mod">
        <pc:chgData name="Aasen, Christine" userId="dbe5c54a-0744-44d0-8d80-d4463b461808" providerId="ADAL" clId="{8DBDD5D5-2D89-4E5D-B7AF-4CDB3FE00AF4}" dt="2024-05-29T10:32:11.770" v="3827" actId="47"/>
        <pc:sldMkLst>
          <pc:docMk/>
          <pc:sldMk cId="1701549290" sldId="313"/>
        </pc:sldMkLst>
        <pc:spChg chg="del mod">
          <ac:chgData name="Aasen, Christine" userId="dbe5c54a-0744-44d0-8d80-d4463b461808" providerId="ADAL" clId="{8DBDD5D5-2D89-4E5D-B7AF-4CDB3FE00AF4}" dt="2024-05-15T11:18:08.304" v="3179" actId="478"/>
          <ac:spMkLst>
            <pc:docMk/>
            <pc:sldMk cId="1701549290" sldId="313"/>
            <ac:spMk id="3" creationId="{DF13A51C-ACDC-3132-FF18-7C6FBD8DC30F}"/>
          </ac:spMkLst>
        </pc:spChg>
        <pc:spChg chg="add mod ord">
          <ac:chgData name="Aasen, Christine" userId="dbe5c54a-0744-44d0-8d80-d4463b461808" providerId="ADAL" clId="{8DBDD5D5-2D89-4E5D-B7AF-4CDB3FE00AF4}" dt="2024-05-15T11:14:38.626" v="3098" actId="167"/>
          <ac:spMkLst>
            <pc:docMk/>
            <pc:sldMk cId="1701549290" sldId="313"/>
            <ac:spMk id="4" creationId="{28220978-E7D6-AB77-B393-026ECE8BDB4B}"/>
          </ac:spMkLst>
        </pc:spChg>
        <pc:graphicFrameChg chg="mod modGraphic">
          <ac:chgData name="Aasen, Christine" userId="dbe5c54a-0744-44d0-8d80-d4463b461808" providerId="ADAL" clId="{8DBDD5D5-2D89-4E5D-B7AF-4CDB3FE00AF4}" dt="2024-05-15T11:30:38.944" v="3442" actId="20577"/>
          <ac:graphicFrameMkLst>
            <pc:docMk/>
            <pc:sldMk cId="1701549290" sldId="313"/>
            <ac:graphicFrameMk id="2" creationId="{618363D7-5EDB-44C7-80E0-84CF75A84D29}"/>
          </ac:graphicFrameMkLst>
        </pc:graphicFrameChg>
      </pc:sldChg>
      <pc:sldChg chg="addSp delSp modSp mod">
        <pc:chgData name="Aasen, Christine" userId="dbe5c54a-0744-44d0-8d80-d4463b461808" providerId="ADAL" clId="{8DBDD5D5-2D89-4E5D-B7AF-4CDB3FE00AF4}" dt="2024-05-15T11:28:41.551" v="3391" actId="20577"/>
        <pc:sldMkLst>
          <pc:docMk/>
          <pc:sldMk cId="344046983" sldId="314"/>
        </pc:sldMkLst>
        <pc:spChg chg="del mod">
          <ac:chgData name="Aasen, Christine" userId="dbe5c54a-0744-44d0-8d80-d4463b461808" providerId="ADAL" clId="{8DBDD5D5-2D89-4E5D-B7AF-4CDB3FE00AF4}" dt="2024-05-15T11:15:15.675" v="3124" actId="478"/>
          <ac:spMkLst>
            <pc:docMk/>
            <pc:sldMk cId="344046983" sldId="314"/>
            <ac:spMk id="3" creationId="{DF13A51C-ACDC-3132-FF18-7C6FBD8DC30F}"/>
          </ac:spMkLst>
        </pc:spChg>
        <pc:spChg chg="add mod">
          <ac:chgData name="Aasen, Christine" userId="dbe5c54a-0744-44d0-8d80-d4463b461808" providerId="ADAL" clId="{8DBDD5D5-2D89-4E5D-B7AF-4CDB3FE00AF4}" dt="2024-05-15T11:28:36.137" v="3390" actId="20577"/>
          <ac:spMkLst>
            <pc:docMk/>
            <pc:sldMk cId="344046983" sldId="314"/>
            <ac:spMk id="4" creationId="{B65E65FB-8AA5-65AC-DC13-FC48034C7BC3}"/>
          </ac:spMkLst>
        </pc:spChg>
        <pc:spChg chg="add del">
          <ac:chgData name="Aasen, Christine" userId="dbe5c54a-0744-44d0-8d80-d4463b461808" providerId="ADAL" clId="{8DBDD5D5-2D89-4E5D-B7AF-4CDB3FE00AF4}" dt="2024-04-22T08:51:58.923" v="2041" actId="22"/>
          <ac:spMkLst>
            <pc:docMk/>
            <pc:sldMk cId="344046983" sldId="314"/>
            <ac:spMk id="5" creationId="{F9F3DA42-6160-BD2E-054B-953E5A56943D}"/>
          </ac:spMkLst>
        </pc:spChg>
        <pc:spChg chg="add del">
          <ac:chgData name="Aasen, Christine" userId="dbe5c54a-0744-44d0-8d80-d4463b461808" providerId="ADAL" clId="{8DBDD5D5-2D89-4E5D-B7AF-4CDB3FE00AF4}" dt="2024-04-22T08:52:28.005" v="2045" actId="22"/>
          <ac:spMkLst>
            <pc:docMk/>
            <pc:sldMk cId="344046983" sldId="314"/>
            <ac:spMk id="7" creationId="{EDE722DD-0D70-5BAD-88C1-1F658E37232A}"/>
          </ac:spMkLst>
        </pc:spChg>
        <pc:graphicFrameChg chg="modGraphic">
          <ac:chgData name="Aasen, Christine" userId="dbe5c54a-0744-44d0-8d80-d4463b461808" providerId="ADAL" clId="{8DBDD5D5-2D89-4E5D-B7AF-4CDB3FE00AF4}" dt="2024-05-15T11:28:41.551" v="3391" actId="20577"/>
          <ac:graphicFrameMkLst>
            <pc:docMk/>
            <pc:sldMk cId="344046983" sldId="314"/>
            <ac:graphicFrameMk id="2" creationId="{618363D7-5EDB-44C7-80E0-84CF75A84D29}"/>
          </ac:graphicFrameMkLst>
        </pc:graphicFrameChg>
        <pc:graphicFrameChg chg="add del">
          <ac:chgData name="Aasen, Christine" userId="dbe5c54a-0744-44d0-8d80-d4463b461808" providerId="ADAL" clId="{8DBDD5D5-2D89-4E5D-B7AF-4CDB3FE00AF4}" dt="2024-05-02T14:15:38.703" v="2382"/>
          <ac:graphicFrameMkLst>
            <pc:docMk/>
            <pc:sldMk cId="344046983" sldId="314"/>
            <ac:graphicFrameMk id="4" creationId="{34F50005-25C0-D7CC-C127-C977AA282E4B}"/>
          </ac:graphicFrameMkLst>
        </pc:graphicFrameChg>
      </pc:sldChg>
      <pc:sldChg chg="addSp modSp add mod">
        <pc:chgData name="Aasen, Christine" userId="dbe5c54a-0744-44d0-8d80-d4463b461808" providerId="ADAL" clId="{8DBDD5D5-2D89-4E5D-B7AF-4CDB3FE00AF4}" dt="2024-05-15T11:33:24.163" v="3521" actId="6549"/>
        <pc:sldMkLst>
          <pc:docMk/>
          <pc:sldMk cId="1717375003" sldId="315"/>
        </pc:sldMkLst>
        <pc:spChg chg="add mod ord">
          <ac:chgData name="Aasen, Christine" userId="dbe5c54a-0744-44d0-8d80-d4463b461808" providerId="ADAL" clId="{8DBDD5D5-2D89-4E5D-B7AF-4CDB3FE00AF4}" dt="2024-05-15T11:16:52.422" v="3167" actId="167"/>
          <ac:spMkLst>
            <pc:docMk/>
            <pc:sldMk cId="1717375003" sldId="315"/>
            <ac:spMk id="3" creationId="{75F75163-7924-7AD4-D592-A9DA26B52767}"/>
          </ac:spMkLst>
        </pc:spChg>
        <pc:spChg chg="mod">
          <ac:chgData name="Aasen, Christine" userId="dbe5c54a-0744-44d0-8d80-d4463b461808" providerId="ADAL" clId="{8DBDD5D5-2D89-4E5D-B7AF-4CDB3FE00AF4}" dt="2024-04-30T08:18:17.326" v="2304" actId="20577"/>
          <ac:spMkLst>
            <pc:docMk/>
            <pc:sldMk cId="1717375003" sldId="315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5-15T11:33:24.163" v="3521" actId="6549"/>
          <ac:graphicFrameMkLst>
            <pc:docMk/>
            <pc:sldMk cId="1717375003" sldId="315"/>
            <ac:graphicFrameMk id="2" creationId="{618363D7-5EDB-44C7-80E0-84CF75A84D29}"/>
          </ac:graphicFrameMkLst>
        </pc:graphicFrameChg>
      </pc:sldChg>
      <pc:sldChg chg="addSp delSp modSp add del mod">
        <pc:chgData name="Aasen, Christine" userId="dbe5c54a-0744-44d0-8d80-d4463b461808" providerId="ADAL" clId="{8DBDD5D5-2D89-4E5D-B7AF-4CDB3FE00AF4}" dt="2024-04-29T09:52:48.877" v="2113" actId="47"/>
        <pc:sldMkLst>
          <pc:docMk/>
          <pc:sldMk cId="2795075491" sldId="315"/>
        </pc:sldMkLst>
        <pc:spChg chg="mod">
          <ac:chgData name="Aasen, Christine" userId="dbe5c54a-0744-44d0-8d80-d4463b461808" providerId="ADAL" clId="{8DBDD5D5-2D89-4E5D-B7AF-4CDB3FE00AF4}" dt="2024-04-29T08:55:30.028" v="2104" actId="1076"/>
          <ac:spMkLst>
            <pc:docMk/>
            <pc:sldMk cId="2795075491" sldId="315"/>
            <ac:spMk id="3" creationId="{DF13A51C-ACDC-3132-FF18-7C6FBD8DC30F}"/>
          </ac:spMkLst>
        </pc:spChg>
        <pc:spChg chg="add del mod">
          <ac:chgData name="Aasen, Christine" userId="dbe5c54a-0744-44d0-8d80-d4463b461808" providerId="ADAL" clId="{8DBDD5D5-2D89-4E5D-B7AF-4CDB3FE00AF4}" dt="2024-04-22T08:57:24.003" v="2051" actId="478"/>
          <ac:spMkLst>
            <pc:docMk/>
            <pc:sldMk cId="2795075491" sldId="315"/>
            <ac:spMk id="6" creationId="{7C845D55-C242-2636-C009-B83B0CBB34B4}"/>
          </ac:spMkLst>
        </pc:spChg>
        <pc:graphicFrameChg chg="del mod modGraphic">
          <ac:chgData name="Aasen, Christine" userId="dbe5c54a-0744-44d0-8d80-d4463b461808" providerId="ADAL" clId="{8DBDD5D5-2D89-4E5D-B7AF-4CDB3FE00AF4}" dt="2024-04-22T08:57:11.763" v="2050" actId="478"/>
          <ac:graphicFrameMkLst>
            <pc:docMk/>
            <pc:sldMk cId="2795075491" sldId="315"/>
            <ac:graphicFrameMk id="2" creationId="{618363D7-5EDB-44C7-80E0-84CF75A84D29}"/>
          </ac:graphicFrameMkLst>
        </pc:graphicFrameChg>
        <pc:graphicFrameChg chg="mod modGraphic">
          <ac:chgData name="Aasen, Christine" userId="dbe5c54a-0744-44d0-8d80-d4463b461808" providerId="ADAL" clId="{8DBDD5D5-2D89-4E5D-B7AF-4CDB3FE00AF4}" dt="2024-04-29T08:55:20.607" v="2103" actId="14734"/>
          <ac:graphicFrameMkLst>
            <pc:docMk/>
            <pc:sldMk cId="2795075491" sldId="315"/>
            <ac:graphicFrameMk id="4" creationId="{178CF8F6-7965-7F6A-5271-D43672FA2011}"/>
          </ac:graphicFrameMkLst>
        </pc:graphicFrameChg>
      </pc:sldChg>
      <pc:sldChg chg="addSp modSp add mod">
        <pc:chgData name="Aasen, Christine" userId="dbe5c54a-0744-44d0-8d80-d4463b461808" providerId="ADAL" clId="{8DBDD5D5-2D89-4E5D-B7AF-4CDB3FE00AF4}" dt="2024-05-15T11:33:58.396" v="3538" actId="20577"/>
        <pc:sldMkLst>
          <pc:docMk/>
          <pc:sldMk cId="2708725093" sldId="316"/>
        </pc:sldMkLst>
        <pc:spChg chg="add mod ord">
          <ac:chgData name="Aasen, Christine" userId="dbe5c54a-0744-44d0-8d80-d4463b461808" providerId="ADAL" clId="{8DBDD5D5-2D89-4E5D-B7AF-4CDB3FE00AF4}" dt="2024-05-15T11:16:41.571" v="3165" actId="167"/>
          <ac:spMkLst>
            <pc:docMk/>
            <pc:sldMk cId="2708725093" sldId="316"/>
            <ac:spMk id="3" creationId="{42777154-C627-D09B-2928-5666637F0F0A}"/>
          </ac:spMkLst>
        </pc:spChg>
        <pc:spChg chg="mod">
          <ac:chgData name="Aasen, Christine" userId="dbe5c54a-0744-44d0-8d80-d4463b461808" providerId="ADAL" clId="{8DBDD5D5-2D89-4E5D-B7AF-4CDB3FE00AF4}" dt="2024-04-30T08:19:03.227" v="2316" actId="113"/>
          <ac:spMkLst>
            <pc:docMk/>
            <pc:sldMk cId="2708725093" sldId="316"/>
            <ac:spMk id="10" creationId="{157D7CB1-754B-43B5-B7F6-8A97E2353771}"/>
          </ac:spMkLst>
        </pc:spChg>
        <pc:graphicFrameChg chg="mod modGraphic">
          <ac:chgData name="Aasen, Christine" userId="dbe5c54a-0744-44d0-8d80-d4463b461808" providerId="ADAL" clId="{8DBDD5D5-2D89-4E5D-B7AF-4CDB3FE00AF4}" dt="2024-05-15T11:33:58.396" v="3538" actId="20577"/>
          <ac:graphicFrameMkLst>
            <pc:docMk/>
            <pc:sldMk cId="2708725093" sldId="316"/>
            <ac:graphicFrameMk id="2" creationId="{618363D7-5EDB-44C7-80E0-84CF75A84D29}"/>
          </ac:graphicFrameMkLst>
        </pc:graphicFrameChg>
      </pc:sldChg>
      <pc:sldChg chg="modSp mod">
        <pc:chgData name="Aasen, Christine" userId="dbe5c54a-0744-44d0-8d80-d4463b461808" providerId="ADAL" clId="{8DBDD5D5-2D89-4E5D-B7AF-4CDB3FE00AF4}" dt="2024-05-29T10:39:54.084" v="3927" actId="20577"/>
        <pc:sldMkLst>
          <pc:docMk/>
          <pc:sldMk cId="616313910" sldId="317"/>
        </pc:sldMkLst>
        <pc:spChg chg="mod">
          <ac:chgData name="Aasen, Christine" userId="dbe5c54a-0744-44d0-8d80-d4463b461808" providerId="ADAL" clId="{8DBDD5D5-2D89-4E5D-B7AF-4CDB3FE00AF4}" dt="2024-05-29T10:39:54.084" v="3927" actId="20577"/>
          <ac:spMkLst>
            <pc:docMk/>
            <pc:sldMk cId="616313910" sldId="317"/>
            <ac:spMk id="14" creationId="{08DCB1AC-DE8E-A5A4-C9A5-457557BA4F5F}"/>
          </ac:spMkLst>
        </pc:spChg>
      </pc:sldChg>
      <pc:sldChg chg="modSp mod">
        <pc:chgData name="Aasen, Christine" userId="dbe5c54a-0744-44d0-8d80-d4463b461808" providerId="ADAL" clId="{8DBDD5D5-2D89-4E5D-B7AF-4CDB3FE00AF4}" dt="2024-05-29T11:04:24.116" v="3963" actId="2711"/>
        <pc:sldMkLst>
          <pc:docMk/>
          <pc:sldMk cId="3834785320" sldId="318"/>
        </pc:sldMkLst>
        <pc:spChg chg="mod">
          <ac:chgData name="Aasen, Christine" userId="dbe5c54a-0744-44d0-8d80-d4463b461808" providerId="ADAL" clId="{8DBDD5D5-2D89-4E5D-B7AF-4CDB3FE00AF4}" dt="2024-05-29T10:39:17.457" v="3919" actId="20577"/>
          <ac:spMkLst>
            <pc:docMk/>
            <pc:sldMk cId="3834785320" sldId="318"/>
            <ac:spMk id="10" creationId="{157D7CB1-754B-43B5-B7F6-8A97E2353771}"/>
          </ac:spMkLst>
        </pc:spChg>
        <pc:graphicFrameChg chg="modGraphic">
          <ac:chgData name="Aasen, Christine" userId="dbe5c54a-0744-44d0-8d80-d4463b461808" providerId="ADAL" clId="{8DBDD5D5-2D89-4E5D-B7AF-4CDB3FE00AF4}" dt="2024-05-29T11:04:24.116" v="3963" actId="2711"/>
          <ac:graphicFrameMkLst>
            <pc:docMk/>
            <pc:sldMk cId="3834785320" sldId="318"/>
            <ac:graphicFrameMk id="2" creationId="{618363D7-5EDB-44C7-80E0-84CF75A84D29}"/>
          </ac:graphicFrameMkLst>
        </pc:graphicFrameChg>
      </pc:sldChg>
    </pc:docChg>
  </pc:docChgLst>
  <pc:docChgLst>
    <pc:chgData name="Aasen, Christine" userId="dbe5c54a-0744-44d0-8d80-d4463b461808" providerId="ADAL" clId="{5A970408-C4D6-4AC6-9338-18BA4C20274A}"/>
    <pc:docChg chg="undo custSel addSld delSld modSld">
      <pc:chgData name="Aasen, Christine" userId="dbe5c54a-0744-44d0-8d80-d4463b461808" providerId="ADAL" clId="{5A970408-C4D6-4AC6-9338-18BA4C20274A}" dt="2024-10-30T08:53:37.165" v="527" actId="931"/>
      <pc:docMkLst>
        <pc:docMk/>
      </pc:docMkLst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1913429146" sldId="257"/>
        </pc:sldMkLst>
      </pc:sldChg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2614242997" sldId="259"/>
        </pc:sldMkLst>
      </pc:sldChg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2439962397" sldId="260"/>
        </pc:sldMkLst>
      </pc:sldChg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362688116" sldId="262"/>
        </pc:sldMkLst>
      </pc:sldChg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2925158676" sldId="263"/>
        </pc:sldMkLst>
      </pc:sldChg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2291502270" sldId="264"/>
        </pc:sldMkLst>
      </pc:sldChg>
      <pc:sldChg chg="modSp mod">
        <pc:chgData name="Aasen, Christine" userId="dbe5c54a-0744-44d0-8d80-d4463b461808" providerId="ADAL" clId="{5A970408-C4D6-4AC6-9338-18BA4C20274A}" dt="2024-10-17T13:49:48.424" v="148" actId="20577"/>
        <pc:sldMkLst>
          <pc:docMk/>
          <pc:sldMk cId="933264032" sldId="265"/>
        </pc:sldMkLst>
        <pc:spChg chg="mod">
          <ac:chgData name="Aasen, Christine" userId="dbe5c54a-0744-44d0-8d80-d4463b461808" providerId="ADAL" clId="{5A970408-C4D6-4AC6-9338-18BA4C20274A}" dt="2024-10-17T12:56:16.252" v="9" actId="20577"/>
          <ac:spMkLst>
            <pc:docMk/>
            <pc:sldMk cId="933264032" sldId="265"/>
            <ac:spMk id="2" creationId="{01F9B32D-30C7-F9E8-B954-74CB998E735A}"/>
          </ac:spMkLst>
        </pc:spChg>
        <pc:spChg chg="mod">
          <ac:chgData name="Aasen, Christine" userId="dbe5c54a-0744-44d0-8d80-d4463b461808" providerId="ADAL" clId="{5A970408-C4D6-4AC6-9338-18BA4C20274A}" dt="2024-10-17T13:49:48.424" v="148" actId="20577"/>
          <ac:spMkLst>
            <pc:docMk/>
            <pc:sldMk cId="933264032" sldId="265"/>
            <ac:spMk id="3" creationId="{977F4C09-C575-2F48-4635-0C290897F3D1}"/>
          </ac:spMkLst>
        </pc:spChg>
      </pc:sldChg>
      <pc:sldChg chg="del">
        <pc:chgData name="Aasen, Christine" userId="dbe5c54a-0744-44d0-8d80-d4463b461808" providerId="ADAL" clId="{5A970408-C4D6-4AC6-9338-18BA4C20274A}" dt="2024-10-17T12:56:49.336" v="11" actId="47"/>
        <pc:sldMkLst>
          <pc:docMk/>
          <pc:sldMk cId="2096990319" sldId="266"/>
        </pc:sldMkLst>
      </pc:sldChg>
      <pc:sldChg chg="del">
        <pc:chgData name="Aasen, Christine" userId="dbe5c54a-0744-44d0-8d80-d4463b461808" providerId="ADAL" clId="{5A970408-C4D6-4AC6-9338-18BA4C20274A}" dt="2024-10-17T12:58:44.844" v="70" actId="47"/>
        <pc:sldMkLst>
          <pc:docMk/>
          <pc:sldMk cId="4010992658" sldId="268"/>
        </pc:sldMkLst>
      </pc:sldChg>
      <pc:sldChg chg="del">
        <pc:chgData name="Aasen, Christine" userId="dbe5c54a-0744-44d0-8d80-d4463b461808" providerId="ADAL" clId="{5A970408-C4D6-4AC6-9338-18BA4C20274A}" dt="2024-10-17T12:57:36.430" v="55" actId="47"/>
        <pc:sldMkLst>
          <pc:docMk/>
          <pc:sldMk cId="4263342422" sldId="270"/>
        </pc:sldMkLst>
      </pc:sldChg>
      <pc:sldChg chg="del">
        <pc:chgData name="Aasen, Christine" userId="dbe5c54a-0744-44d0-8d80-d4463b461808" providerId="ADAL" clId="{5A970408-C4D6-4AC6-9338-18BA4C20274A}" dt="2024-10-17T12:57:40.118" v="57" actId="47"/>
        <pc:sldMkLst>
          <pc:docMk/>
          <pc:sldMk cId="3760125117" sldId="282"/>
        </pc:sldMkLst>
      </pc:sldChg>
      <pc:sldChg chg="del">
        <pc:chgData name="Aasen, Christine" userId="dbe5c54a-0744-44d0-8d80-d4463b461808" providerId="ADAL" clId="{5A970408-C4D6-4AC6-9338-18BA4C20274A}" dt="2024-10-17T12:57:43.209" v="59" actId="47"/>
        <pc:sldMkLst>
          <pc:docMk/>
          <pc:sldMk cId="3066624666" sldId="283"/>
        </pc:sldMkLst>
      </pc:sldChg>
      <pc:sldChg chg="del">
        <pc:chgData name="Aasen, Christine" userId="dbe5c54a-0744-44d0-8d80-d4463b461808" providerId="ADAL" clId="{5A970408-C4D6-4AC6-9338-18BA4C20274A}" dt="2024-10-17T12:57:49.478" v="60" actId="47"/>
        <pc:sldMkLst>
          <pc:docMk/>
          <pc:sldMk cId="4289255194" sldId="286"/>
        </pc:sldMkLst>
      </pc:sldChg>
      <pc:sldChg chg="del">
        <pc:chgData name="Aasen, Christine" userId="dbe5c54a-0744-44d0-8d80-d4463b461808" providerId="ADAL" clId="{5A970408-C4D6-4AC6-9338-18BA4C20274A}" dt="2024-10-17T12:57:51.028" v="61" actId="47"/>
        <pc:sldMkLst>
          <pc:docMk/>
          <pc:sldMk cId="326338655" sldId="287"/>
        </pc:sldMkLst>
      </pc:sldChg>
      <pc:sldChg chg="del">
        <pc:chgData name="Aasen, Christine" userId="dbe5c54a-0744-44d0-8d80-d4463b461808" providerId="ADAL" clId="{5A970408-C4D6-4AC6-9338-18BA4C20274A}" dt="2024-10-17T12:57:55.128" v="62" actId="47"/>
        <pc:sldMkLst>
          <pc:docMk/>
          <pc:sldMk cId="3690727680" sldId="288"/>
        </pc:sldMkLst>
      </pc:sldChg>
      <pc:sldChg chg="del">
        <pc:chgData name="Aasen, Christine" userId="dbe5c54a-0744-44d0-8d80-d4463b461808" providerId="ADAL" clId="{5A970408-C4D6-4AC6-9338-18BA4C20274A}" dt="2024-10-17T12:57:58.387" v="63" actId="47"/>
        <pc:sldMkLst>
          <pc:docMk/>
          <pc:sldMk cId="2936136048" sldId="290"/>
        </pc:sldMkLst>
      </pc:sldChg>
      <pc:sldChg chg="del">
        <pc:chgData name="Aasen, Christine" userId="dbe5c54a-0744-44d0-8d80-d4463b461808" providerId="ADAL" clId="{5A970408-C4D6-4AC6-9338-18BA4C20274A}" dt="2024-10-17T12:58:01.947" v="65" actId="47"/>
        <pc:sldMkLst>
          <pc:docMk/>
          <pc:sldMk cId="1902811518" sldId="292"/>
        </pc:sldMkLst>
      </pc:sldChg>
      <pc:sldChg chg="del">
        <pc:chgData name="Aasen, Christine" userId="dbe5c54a-0744-44d0-8d80-d4463b461808" providerId="ADAL" clId="{5A970408-C4D6-4AC6-9338-18BA4C20274A}" dt="2024-10-17T12:58:09.527" v="66" actId="47"/>
        <pc:sldMkLst>
          <pc:docMk/>
          <pc:sldMk cId="2135389" sldId="294"/>
        </pc:sldMkLst>
      </pc:sldChg>
      <pc:sldChg chg="del">
        <pc:chgData name="Aasen, Christine" userId="dbe5c54a-0744-44d0-8d80-d4463b461808" providerId="ADAL" clId="{5A970408-C4D6-4AC6-9338-18BA4C20274A}" dt="2024-10-17T12:58:10.486" v="67" actId="47"/>
        <pc:sldMkLst>
          <pc:docMk/>
          <pc:sldMk cId="3213808861" sldId="295"/>
        </pc:sldMkLst>
      </pc:sldChg>
      <pc:sldChg chg="del">
        <pc:chgData name="Aasen, Christine" userId="dbe5c54a-0744-44d0-8d80-d4463b461808" providerId="ADAL" clId="{5A970408-C4D6-4AC6-9338-18BA4C20274A}" dt="2024-10-17T12:58:49.220" v="71" actId="47"/>
        <pc:sldMkLst>
          <pc:docMk/>
          <pc:sldMk cId="1647374472" sldId="297"/>
        </pc:sldMkLst>
      </pc:sldChg>
      <pc:sldChg chg="del">
        <pc:chgData name="Aasen, Christine" userId="dbe5c54a-0744-44d0-8d80-d4463b461808" providerId="ADAL" clId="{5A970408-C4D6-4AC6-9338-18BA4C20274A}" dt="2024-10-17T12:56:38.527" v="10" actId="47"/>
        <pc:sldMkLst>
          <pc:docMk/>
          <pc:sldMk cId="1758456067" sldId="306"/>
        </pc:sldMkLst>
      </pc:sldChg>
      <pc:sldChg chg="addSp delSp modSp mod">
        <pc:chgData name="Aasen, Christine" userId="dbe5c54a-0744-44d0-8d80-d4463b461808" providerId="ADAL" clId="{5A970408-C4D6-4AC6-9338-18BA4C20274A}" dt="2024-10-30T08:53:37.165" v="527" actId="931"/>
        <pc:sldMkLst>
          <pc:docMk/>
          <pc:sldMk cId="4065838149" sldId="307"/>
        </pc:sldMkLst>
        <pc:spChg chg="del">
          <ac:chgData name="Aasen, Christine" userId="dbe5c54a-0744-44d0-8d80-d4463b461808" providerId="ADAL" clId="{5A970408-C4D6-4AC6-9338-18BA4C20274A}" dt="2024-10-30T08:53:37.165" v="527" actId="931"/>
          <ac:spMkLst>
            <pc:docMk/>
            <pc:sldMk cId="4065838149" sldId="307"/>
            <ac:spMk id="2" creationId="{94223C49-8F0D-1941-864B-ADF7D5C5B2CD}"/>
          </ac:spMkLst>
        </pc:spChg>
        <pc:spChg chg="mod">
          <ac:chgData name="Aasen, Christine" userId="dbe5c54a-0744-44d0-8d80-d4463b461808" providerId="ADAL" clId="{5A970408-C4D6-4AC6-9338-18BA4C20274A}" dt="2024-10-17T12:59:32.466" v="142" actId="20577"/>
          <ac:spMkLst>
            <pc:docMk/>
            <pc:sldMk cId="4065838149" sldId="307"/>
            <ac:spMk id="3" creationId="{838592AC-9896-5C65-CBF0-CBB54D4EAB19}"/>
          </ac:spMkLst>
        </pc:spChg>
        <pc:spChg chg="mod">
          <ac:chgData name="Aasen, Christine" userId="dbe5c54a-0744-44d0-8d80-d4463b461808" providerId="ADAL" clId="{5A970408-C4D6-4AC6-9338-18BA4C20274A}" dt="2024-10-17T12:57:16.264" v="54" actId="20577"/>
          <ac:spMkLst>
            <pc:docMk/>
            <pc:sldMk cId="4065838149" sldId="307"/>
            <ac:spMk id="5" creationId="{FC1E8ECE-CB79-980A-E1A3-99F002621F39}"/>
          </ac:spMkLst>
        </pc:spChg>
        <pc:picChg chg="add mod">
          <ac:chgData name="Aasen, Christine" userId="dbe5c54a-0744-44d0-8d80-d4463b461808" providerId="ADAL" clId="{5A970408-C4D6-4AC6-9338-18BA4C20274A}" dt="2024-10-30T08:53:37.165" v="527" actId="931"/>
          <ac:picMkLst>
            <pc:docMk/>
            <pc:sldMk cId="4065838149" sldId="307"/>
            <ac:picMk id="10" creationId="{3186337B-B177-9BD9-231B-2AD15094C498}"/>
          </ac:picMkLst>
        </pc:picChg>
      </pc:sldChg>
      <pc:sldChg chg="delSp mod">
        <pc:chgData name="Aasen, Christine" userId="dbe5c54a-0744-44d0-8d80-d4463b461808" providerId="ADAL" clId="{5A970408-C4D6-4AC6-9338-18BA4C20274A}" dt="2024-10-17T12:59:04.240" v="72" actId="478"/>
        <pc:sldMkLst>
          <pc:docMk/>
          <pc:sldMk cId="3137655380" sldId="309"/>
        </pc:sldMkLst>
        <pc:spChg chg="del">
          <ac:chgData name="Aasen, Christine" userId="dbe5c54a-0744-44d0-8d80-d4463b461808" providerId="ADAL" clId="{5A970408-C4D6-4AC6-9338-18BA4C20274A}" dt="2024-10-17T12:59:04.240" v="72" actId="478"/>
          <ac:spMkLst>
            <pc:docMk/>
            <pc:sldMk cId="3137655380" sldId="309"/>
            <ac:spMk id="4" creationId="{A5880B27-66C1-95C1-56CC-06F5B9956F2F}"/>
          </ac:spMkLst>
        </pc:spChg>
      </pc:sldChg>
      <pc:sldChg chg="del">
        <pc:chgData name="Aasen, Christine" userId="dbe5c54a-0744-44d0-8d80-d4463b461808" providerId="ADAL" clId="{5A970408-C4D6-4AC6-9338-18BA4C20274A}" dt="2024-10-17T12:58:17.856" v="69" actId="47"/>
        <pc:sldMkLst>
          <pc:docMk/>
          <pc:sldMk cId="185461207" sldId="310"/>
        </pc:sldMkLst>
      </pc:sldChg>
      <pc:sldChg chg="del">
        <pc:chgData name="Aasen, Christine" userId="dbe5c54a-0744-44d0-8d80-d4463b461808" providerId="ADAL" clId="{5A970408-C4D6-4AC6-9338-18BA4C20274A}" dt="2024-10-17T12:57:59.902" v="64" actId="47"/>
        <pc:sldMkLst>
          <pc:docMk/>
          <pc:sldMk cId="841832457" sldId="311"/>
        </pc:sldMkLst>
      </pc:sldChg>
      <pc:sldChg chg="del">
        <pc:chgData name="Aasen, Christine" userId="dbe5c54a-0744-44d0-8d80-d4463b461808" providerId="ADAL" clId="{5A970408-C4D6-4AC6-9338-18BA4C20274A}" dt="2024-10-17T12:58:11.726" v="68" actId="47"/>
        <pc:sldMkLst>
          <pc:docMk/>
          <pc:sldMk cId="3804347462" sldId="312"/>
        </pc:sldMkLst>
      </pc:sldChg>
      <pc:sldChg chg="del">
        <pc:chgData name="Aasen, Christine" userId="dbe5c54a-0744-44d0-8d80-d4463b461808" providerId="ADAL" clId="{5A970408-C4D6-4AC6-9338-18BA4C20274A}" dt="2024-10-17T12:57:41.505" v="58" actId="47"/>
        <pc:sldMkLst>
          <pc:docMk/>
          <pc:sldMk cId="616313910" sldId="317"/>
        </pc:sldMkLst>
      </pc:sldChg>
      <pc:sldChg chg="del">
        <pc:chgData name="Aasen, Christine" userId="dbe5c54a-0744-44d0-8d80-d4463b461808" providerId="ADAL" clId="{5A970408-C4D6-4AC6-9338-18BA4C20274A}" dt="2024-10-17T12:57:37.715" v="56" actId="47"/>
        <pc:sldMkLst>
          <pc:docMk/>
          <pc:sldMk cId="3834785320" sldId="318"/>
        </pc:sldMkLst>
      </pc:sldChg>
      <pc:sldChg chg="modSp add mod">
        <pc:chgData name="Aasen, Christine" userId="dbe5c54a-0744-44d0-8d80-d4463b461808" providerId="ADAL" clId="{5A970408-C4D6-4AC6-9338-18BA4C20274A}" dt="2024-10-30T08:50:26.867" v="526" actId="20577"/>
        <pc:sldMkLst>
          <pc:docMk/>
          <pc:sldMk cId="1379811980" sldId="2147376378"/>
        </pc:sldMkLst>
        <pc:spChg chg="mod">
          <ac:chgData name="Aasen, Christine" userId="dbe5c54a-0744-44d0-8d80-d4463b461808" providerId="ADAL" clId="{5A970408-C4D6-4AC6-9338-18BA4C20274A}" dt="2024-10-30T08:44:43.903" v="163" actId="20577"/>
          <ac:spMkLst>
            <pc:docMk/>
            <pc:sldMk cId="1379811980" sldId="2147376378"/>
            <ac:spMk id="2" creationId="{ACA62274-0691-8864-A3C5-92963973EC3A}"/>
          </ac:spMkLst>
        </pc:spChg>
        <pc:spChg chg="mod">
          <ac:chgData name="Aasen, Christine" userId="dbe5c54a-0744-44d0-8d80-d4463b461808" providerId="ADAL" clId="{5A970408-C4D6-4AC6-9338-18BA4C20274A}" dt="2024-10-30T08:50:26.867" v="526" actId="20577"/>
          <ac:spMkLst>
            <pc:docMk/>
            <pc:sldMk cId="1379811980" sldId="2147376378"/>
            <ac:spMk id="3" creationId="{BC6BF2CC-2BED-3C40-99EE-8C443EE89ADD}"/>
          </ac:spMkLst>
        </pc:spChg>
      </pc:sldChg>
    </pc:docChg>
  </pc:docChgLst>
  <pc:docChgLst>
    <pc:chgData name="Varpe, Anssi" userId="d2c2b995-0c24-447a-a7c2-873c396b4266" providerId="ADAL" clId="{EB289FE5-658E-4CF5-AEEF-28516E4DE628}"/>
    <pc:docChg chg="modSld">
      <pc:chgData name="Varpe, Anssi" userId="d2c2b995-0c24-447a-a7c2-873c396b4266" providerId="ADAL" clId="{EB289FE5-658E-4CF5-AEEF-28516E4DE628}" dt="2024-04-29T13:06:54.472" v="140" actId="20577"/>
      <pc:docMkLst>
        <pc:docMk/>
      </pc:docMkLst>
      <pc:sldChg chg="modSp mod">
        <pc:chgData name="Varpe, Anssi" userId="d2c2b995-0c24-447a-a7c2-873c396b4266" providerId="ADAL" clId="{EB289FE5-658E-4CF5-AEEF-28516E4DE628}" dt="2024-04-29T13:06:54.472" v="140" actId="20577"/>
        <pc:sldMkLst>
          <pc:docMk/>
          <pc:sldMk cId="326338655" sldId="287"/>
        </pc:sldMkLst>
        <pc:graphicFrameChg chg="mod modGraphic">
          <ac:chgData name="Varpe, Anssi" userId="d2c2b995-0c24-447a-a7c2-873c396b4266" providerId="ADAL" clId="{EB289FE5-658E-4CF5-AEEF-28516E4DE628}" dt="2024-04-29T13:06:54.472" v="140" actId="20577"/>
          <ac:graphicFrameMkLst>
            <pc:docMk/>
            <pc:sldMk cId="326338655" sldId="287"/>
            <ac:graphicFrameMk id="2" creationId="{618363D7-5EDB-44C7-80E0-84CF75A84D29}"/>
          </ac:graphicFrameMkLst>
        </pc:graphicFrameChg>
      </pc:sldChg>
    </pc:docChg>
  </pc:docChgLst>
  <pc:docChgLst>
    <pc:chgData name="Jakonen, Joni" userId="ff6067f1-de79-4a03-be51-e9ca827a542a" providerId="ADAL" clId="{FD0C3C3C-5AA4-4734-8C7E-C0BC012F4D4D}"/>
    <pc:docChg chg="custSel addSld modSld">
      <pc:chgData name="Jakonen, Joni" userId="ff6067f1-de79-4a03-be51-e9ca827a542a" providerId="ADAL" clId="{FD0C3C3C-5AA4-4734-8C7E-C0BC012F4D4D}" dt="2024-05-17T05:42:55.582" v="566" actId="14100"/>
      <pc:docMkLst>
        <pc:docMk/>
      </pc:docMkLst>
      <pc:sldChg chg="modSp mod">
        <pc:chgData name="Jakonen, Joni" userId="ff6067f1-de79-4a03-be51-e9ca827a542a" providerId="ADAL" clId="{FD0C3C3C-5AA4-4734-8C7E-C0BC012F4D4D}" dt="2024-05-17T05:42:55.582" v="566" actId="14100"/>
        <pc:sldMkLst>
          <pc:docMk/>
          <pc:sldMk cId="3760125117" sldId="282"/>
        </pc:sldMkLst>
        <pc:spChg chg="mod">
          <ac:chgData name="Jakonen, Joni" userId="ff6067f1-de79-4a03-be51-e9ca827a542a" providerId="ADAL" clId="{FD0C3C3C-5AA4-4734-8C7E-C0BC012F4D4D}" dt="2024-05-17T05:42:50.223" v="565" actId="1076"/>
          <ac:spMkLst>
            <pc:docMk/>
            <pc:sldMk cId="3760125117" sldId="282"/>
            <ac:spMk id="4" creationId="{95193A10-A6A5-F8F2-11BC-D9E9B495BA7E}"/>
          </ac:spMkLst>
        </pc:spChg>
        <pc:spChg chg="mod">
          <ac:chgData name="Jakonen, Joni" userId="ff6067f1-de79-4a03-be51-e9ca827a542a" providerId="ADAL" clId="{FD0C3C3C-5AA4-4734-8C7E-C0BC012F4D4D}" dt="2024-05-17T05:40:09.442" v="377" actId="20577"/>
          <ac:spMkLst>
            <pc:docMk/>
            <pc:sldMk cId="3760125117" sldId="282"/>
            <ac:spMk id="10" creationId="{157D7CB1-754B-43B5-B7F6-8A97E2353771}"/>
          </ac:spMkLst>
        </pc:spChg>
        <pc:graphicFrameChg chg="mod modGraphic">
          <ac:chgData name="Jakonen, Joni" userId="ff6067f1-de79-4a03-be51-e9ca827a542a" providerId="ADAL" clId="{FD0C3C3C-5AA4-4734-8C7E-C0BC012F4D4D}" dt="2024-05-17T05:42:55.582" v="566" actId="14100"/>
          <ac:graphicFrameMkLst>
            <pc:docMk/>
            <pc:sldMk cId="3760125117" sldId="282"/>
            <ac:graphicFrameMk id="2" creationId="{618363D7-5EDB-44C7-80E0-84CF75A84D29}"/>
          </ac:graphicFrameMkLst>
        </pc:graphicFrameChg>
      </pc:sldChg>
      <pc:sldChg chg="addSp delSp modSp new mod">
        <pc:chgData name="Jakonen, Joni" userId="ff6067f1-de79-4a03-be51-e9ca827a542a" providerId="ADAL" clId="{FD0C3C3C-5AA4-4734-8C7E-C0BC012F4D4D}" dt="2024-05-17T05:40:28.942" v="380" actId="14100"/>
        <pc:sldMkLst>
          <pc:docMk/>
          <pc:sldMk cId="616313910" sldId="317"/>
        </pc:sldMkLst>
        <pc:spChg chg="del">
          <ac:chgData name="Jakonen, Joni" userId="ff6067f1-de79-4a03-be51-e9ca827a542a" providerId="ADAL" clId="{FD0C3C3C-5AA4-4734-8C7E-C0BC012F4D4D}" dt="2024-05-17T05:28:15.751" v="31" actId="478"/>
          <ac:spMkLst>
            <pc:docMk/>
            <pc:sldMk cId="616313910" sldId="317"/>
            <ac:spMk id="2" creationId="{F3E9EBCA-1ADB-0983-0EF3-FF77450B34EF}"/>
          </ac:spMkLst>
        </pc:spChg>
        <pc:spChg chg="del">
          <ac:chgData name="Jakonen, Joni" userId="ff6067f1-de79-4a03-be51-e9ca827a542a" providerId="ADAL" clId="{FD0C3C3C-5AA4-4734-8C7E-C0BC012F4D4D}" dt="2024-05-17T05:26:05.559" v="1" actId="478"/>
          <ac:spMkLst>
            <pc:docMk/>
            <pc:sldMk cId="616313910" sldId="317"/>
            <ac:spMk id="3" creationId="{28ED72D5-8AA4-5346-C5E6-599EBE3253D9}"/>
          </ac:spMkLst>
        </pc:spChg>
        <pc:spChg chg="add del mod">
          <ac:chgData name="Jakonen, Joni" userId="ff6067f1-de79-4a03-be51-e9ca827a542a" providerId="ADAL" clId="{FD0C3C3C-5AA4-4734-8C7E-C0BC012F4D4D}" dt="2024-05-17T05:27:39.524" v="25" actId="478"/>
          <ac:spMkLst>
            <pc:docMk/>
            <pc:sldMk cId="616313910" sldId="317"/>
            <ac:spMk id="9" creationId="{E607150B-9BF8-A3DE-8BA3-7E23FEA62040}"/>
          </ac:spMkLst>
        </pc:spChg>
        <pc:spChg chg="add del mod">
          <ac:chgData name="Jakonen, Joni" userId="ff6067f1-de79-4a03-be51-e9ca827a542a" providerId="ADAL" clId="{FD0C3C3C-5AA4-4734-8C7E-C0BC012F4D4D}" dt="2024-05-17T05:28:10.827" v="30" actId="478"/>
          <ac:spMkLst>
            <pc:docMk/>
            <pc:sldMk cId="616313910" sldId="317"/>
            <ac:spMk id="12" creationId="{41DBE49B-1CC9-5325-45A5-D417805430EC}"/>
          </ac:spMkLst>
        </pc:spChg>
        <pc:spChg chg="add mod">
          <ac:chgData name="Jakonen, Joni" userId="ff6067f1-de79-4a03-be51-e9ca827a542a" providerId="ADAL" clId="{FD0C3C3C-5AA4-4734-8C7E-C0BC012F4D4D}" dt="2024-05-17T05:40:28.942" v="380" actId="14100"/>
          <ac:spMkLst>
            <pc:docMk/>
            <pc:sldMk cId="616313910" sldId="317"/>
            <ac:spMk id="14" creationId="{08DCB1AC-DE8E-A5A4-C9A5-457557BA4F5F}"/>
          </ac:spMkLst>
        </pc:spChg>
        <pc:graphicFrameChg chg="add del mod modGraphic">
          <ac:chgData name="Jakonen, Joni" userId="ff6067f1-de79-4a03-be51-e9ca827a542a" providerId="ADAL" clId="{FD0C3C3C-5AA4-4734-8C7E-C0BC012F4D4D}" dt="2024-05-17T05:27:23.787" v="24" actId="478"/>
          <ac:graphicFrameMkLst>
            <pc:docMk/>
            <pc:sldMk cId="616313910" sldId="317"/>
            <ac:graphicFrameMk id="7" creationId="{53726DEE-3A00-9DF8-D968-63CD4C7FD26D}"/>
          </ac:graphicFrameMkLst>
        </pc:graphicFrameChg>
        <pc:graphicFrameChg chg="add del mod modGraphic">
          <ac:chgData name="Jakonen, Joni" userId="ff6067f1-de79-4a03-be51-e9ca827a542a" providerId="ADAL" clId="{FD0C3C3C-5AA4-4734-8C7E-C0BC012F4D4D}" dt="2024-05-17T05:27:55.631" v="29" actId="478"/>
          <ac:graphicFrameMkLst>
            <pc:docMk/>
            <pc:sldMk cId="616313910" sldId="317"/>
            <ac:graphicFrameMk id="10" creationId="{EACFD158-E6FA-7D18-BE03-028045ACFDE0}"/>
          </ac:graphicFrameMkLst>
        </pc:graphicFrameChg>
        <pc:graphicFrameChg chg="add mod modGraphic">
          <ac:chgData name="Jakonen, Joni" userId="ff6067f1-de79-4a03-be51-e9ca827a542a" providerId="ADAL" clId="{FD0C3C3C-5AA4-4734-8C7E-C0BC012F4D4D}" dt="2024-05-17T05:40:22.544" v="378" actId="1076"/>
          <ac:graphicFrameMkLst>
            <pc:docMk/>
            <pc:sldMk cId="616313910" sldId="317"/>
            <ac:graphicFrameMk id="13" creationId="{DD7AC521-EB88-F838-2E0E-5B3089C157F3}"/>
          </ac:graphicFrameMkLst>
        </pc:graphicFrameChg>
      </pc:sldChg>
    </pc:docChg>
  </pc:docChgLst>
  <pc:docChgLst>
    <pc:chgData name="Sara Berglund" userId="92f3cc0f-1bfb-4c3d-828f-a6d68a4177a3" providerId="ADAL" clId="{5E9D9BFF-D66E-4174-9DDF-01DC8E12C790}"/>
    <pc:docChg chg="modSld">
      <pc:chgData name="Sara Berglund" userId="92f3cc0f-1bfb-4c3d-828f-a6d68a4177a3" providerId="ADAL" clId="{5E9D9BFF-D66E-4174-9DDF-01DC8E12C790}" dt="2024-04-19T08:18:38.923" v="29" actId="20577"/>
      <pc:docMkLst>
        <pc:docMk/>
      </pc:docMkLst>
      <pc:sldChg chg="modSp mod">
        <pc:chgData name="Sara Berglund" userId="92f3cc0f-1bfb-4c3d-828f-a6d68a4177a3" providerId="ADAL" clId="{5E9D9BFF-D66E-4174-9DDF-01DC8E12C790}" dt="2024-04-19T08:18:38.923" v="29" actId="20577"/>
        <pc:sldMkLst>
          <pc:docMk/>
          <pc:sldMk cId="4289255194" sldId="286"/>
        </pc:sldMkLst>
        <pc:graphicFrameChg chg="modGraphic">
          <ac:chgData name="Sara Berglund" userId="92f3cc0f-1bfb-4c3d-828f-a6d68a4177a3" providerId="ADAL" clId="{5E9D9BFF-D66E-4174-9DDF-01DC8E12C790}" dt="2024-04-19T08:18:38.923" v="29" actId="20577"/>
          <ac:graphicFrameMkLst>
            <pc:docMk/>
            <pc:sldMk cId="4289255194" sldId="286"/>
            <ac:graphicFrameMk id="2" creationId="{618363D7-5EDB-44C7-80E0-84CF75A84D2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30/10/2024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4B94E73F-4CD8-4C53-AF73-82ABEBEE1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31800" y="2032000"/>
            <a:ext cx="11328400" cy="1290172"/>
          </a:xfrm>
        </p:spPr>
        <p:txBody>
          <a:bodyPr anchor="b"/>
          <a:lstStyle>
            <a:lvl1pPr algn="ctr">
              <a:lnSpc>
                <a:spcPts val="6600"/>
              </a:lnSpc>
              <a:defRPr sz="5400">
                <a:solidFill>
                  <a:schemeClr val="tx1"/>
                </a:solidFill>
                <a:latin typeface="If Sans Thin" panose="000003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1800" y="3382708"/>
            <a:ext cx="11328399" cy="423207"/>
          </a:xfrm>
        </p:spPr>
        <p:txBody>
          <a:bodyPr/>
          <a:lstStyle>
            <a:lvl1pPr marL="0" indent="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0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62E69E-B11A-4BB5-BE9E-1F7911EFB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364610"/>
            <a:ext cx="11328400" cy="4901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/>
              <a:t>Click to add name and date, month year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3C59F74-C35A-4E5B-83E7-7BC5AC943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00" y="5275489"/>
            <a:ext cx="1080000" cy="1070441"/>
          </a:xfrm>
          <a:prstGeom prst="rect">
            <a:avLst/>
          </a:prstGeom>
        </p:spPr>
      </p:pic>
      <p:sp>
        <p:nvSpPr>
          <p:cNvPr id="17" name="Date Placeholder 3" hidden="1">
            <a:extLst>
              <a:ext uri="{FF2B5EF4-FFF2-40B4-BE49-F238E27FC236}">
                <a16:creationId xmlns:a16="http://schemas.microsoft.com/office/drawing/2014/main" id="{8840A153-D0F1-4CB7-97CE-79AD2D0F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8" name="Footer Placeholder 4" hidden="1">
            <a:extLst>
              <a:ext uri="{FF2B5EF4-FFF2-40B4-BE49-F238E27FC236}">
                <a16:creationId xmlns:a16="http://schemas.microsoft.com/office/drawing/2014/main" id="{DD810D1C-163C-448A-9E7D-191EC5AB2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2358EC68-84F4-4A25-B162-8FE272DA2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and title right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9E0AF730-6184-4F2D-91F2-0147E4478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B9A85E-13C0-461A-9181-2B144B7D3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/>
              <a:t>Select this image object and insert a new image from Templafy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6A8CF5-E8FA-4504-A76A-6DAD75C5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113" y="1465200"/>
            <a:ext cx="5232400" cy="3711440"/>
          </a:xfrm>
        </p:spPr>
        <p:txBody>
          <a:bodyPr anchor="ctr" anchorCtr="0"/>
          <a:lstStyle>
            <a:lvl1pPr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GB" noProof="0"/>
              <a:t>Click to add text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E53DA92-5189-4709-A5FF-78116F3ED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684800"/>
            <a:ext cx="5448099" cy="43958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684800"/>
            <a:ext cx="5448100" cy="4386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2BC597-524B-453A-83CC-5EB1A776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A2A336-FB34-44B9-B817-78AF4C964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6" userDrawn="1">
          <p15:clr>
            <a:srgbClr val="FBAE40"/>
          </p15:clr>
        </p15:guide>
        <p15:guide id="2" pos="397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lnSpc>
                <a:spcPct val="100000"/>
              </a:lnSpc>
              <a:defRPr sz="2600"/>
            </a:lvl1pPr>
            <a:lvl2pPr marL="576000">
              <a:lnSpc>
                <a:spcPct val="100000"/>
              </a:lnSpc>
              <a:defRPr sz="2600"/>
            </a:lvl2pPr>
            <a:lvl3pPr marL="792000">
              <a:lnSpc>
                <a:spcPct val="100000"/>
              </a:lnSpc>
              <a:defRPr sz="2600"/>
            </a:lvl3pPr>
            <a:lvl4pPr>
              <a:lnSpc>
                <a:spcPct val="100000"/>
              </a:lnSpc>
              <a:defRPr sz="2600"/>
            </a:lvl4pPr>
            <a:lvl5pPr>
              <a:lnSpc>
                <a:spcPct val="100000"/>
              </a:lnSpc>
              <a:defRPr sz="2600"/>
            </a:lvl5pPr>
            <a:lvl9pPr>
              <a:lnSpc>
                <a:spcPts val="1800"/>
              </a:lnSpc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1DDAA9-E6AA-4671-A489-F69F87A65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838E665-CE2D-4967-A376-BDD4FB0B9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40D44B-55DE-4CA9-A4D2-A6CE7FD4F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43C5C1D6-BCEF-4B53-A698-D3D3F6D02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10" name="PrintColorMiddel">
            <a:extLst>
              <a:ext uri="{FF2B5EF4-FFF2-40B4-BE49-F238E27FC236}">
                <a16:creationId xmlns:a16="http://schemas.microsoft.com/office/drawing/2014/main" id="{0C740B35-71F3-4790-B268-4C4852B08EC2}"/>
              </a:ext>
            </a:extLst>
          </p:cNvPr>
          <p:cNvSpPr/>
          <p:nvPr userDrawn="1"/>
        </p:nvSpPr>
        <p:spPr>
          <a:xfrm>
            <a:off x="0" y="1370601"/>
            <a:ext cx="12193200" cy="4320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EA15535-D226-4404-9C3F-7988CAE047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2000" y="1370601"/>
            <a:ext cx="4320000" cy="4320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/>
              <a:t>Select this image object and insert a new image from Templafy</a:t>
            </a:r>
          </a:p>
        </p:txBody>
      </p:sp>
      <p:sp>
        <p:nvSpPr>
          <p:cNvPr id="3" name="Date_DateCustomA">
            <a:extLst>
              <a:ext uri="{FF2B5EF4-FFF2-40B4-BE49-F238E27FC236}">
                <a16:creationId xmlns:a16="http://schemas.microsoft.com/office/drawing/2014/main" id="{7D265EB0-481D-445F-8516-11E52419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D_Footer">
            <a:extLst>
              <a:ext uri="{FF2B5EF4-FFF2-40B4-BE49-F238E27FC236}">
                <a16:creationId xmlns:a16="http://schemas.microsoft.com/office/drawing/2014/main" id="{18C54938-637D-4FC4-9B12-12F397AA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9D8D-ADDC-401E-B774-5B458CD7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USR_Name">
            <a:extLst>
              <a:ext uri="{FF2B5EF4-FFF2-40B4-BE49-F238E27FC236}">
                <a16:creationId xmlns:a16="http://schemas.microsoft.com/office/drawing/2014/main" id="{21105990-6CDF-4C6E-9846-BD3E195AE292}"/>
              </a:ext>
            </a:extLst>
          </p:cNvPr>
          <p:cNvSpPr/>
          <p:nvPr userDrawn="1"/>
        </p:nvSpPr>
        <p:spPr>
          <a:xfrm>
            <a:off x="806400" y="2423212"/>
            <a:ext cx="6310489" cy="651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4000" noProof="0">
              <a:solidFill>
                <a:schemeClr val="tx1"/>
              </a:solidFill>
              <a:latin typeface="If Sans Thin" panose="00000300000000000000" pitchFamily="2" charset="0"/>
            </a:endParaRPr>
          </a:p>
        </p:txBody>
      </p:sp>
      <p:sp>
        <p:nvSpPr>
          <p:cNvPr id="12" name="USR_Title">
            <a:extLst>
              <a:ext uri="{FF2B5EF4-FFF2-40B4-BE49-F238E27FC236}">
                <a16:creationId xmlns:a16="http://schemas.microsoft.com/office/drawing/2014/main" id="{D542ED00-61A0-4B6F-AA31-547965420BE5}"/>
              </a:ext>
            </a:extLst>
          </p:cNvPr>
          <p:cNvSpPr/>
          <p:nvPr userDrawn="1"/>
        </p:nvSpPr>
        <p:spPr>
          <a:xfrm>
            <a:off x="806400" y="3050630"/>
            <a:ext cx="6310489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>
              <a:solidFill>
                <a:schemeClr val="tx1"/>
              </a:solidFill>
              <a:latin typeface="If Sans" panose="00000500000000000000" pitchFamily="2" charset="0"/>
            </a:endParaRPr>
          </a:p>
        </p:txBody>
      </p:sp>
      <p:sp>
        <p:nvSpPr>
          <p:cNvPr id="13" name="USR_Email">
            <a:extLst>
              <a:ext uri="{FF2B5EF4-FFF2-40B4-BE49-F238E27FC236}">
                <a16:creationId xmlns:a16="http://schemas.microsoft.com/office/drawing/2014/main" id="{74BBD172-6A00-4CEF-A398-1FAF35B51422}"/>
              </a:ext>
            </a:extLst>
          </p:cNvPr>
          <p:cNvSpPr/>
          <p:nvPr userDrawn="1"/>
        </p:nvSpPr>
        <p:spPr>
          <a:xfrm>
            <a:off x="806400" y="3590611"/>
            <a:ext cx="6310489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USR_DirectPhone">
            <a:extLst>
              <a:ext uri="{FF2B5EF4-FFF2-40B4-BE49-F238E27FC236}">
                <a16:creationId xmlns:a16="http://schemas.microsoft.com/office/drawing/2014/main" id="{BEAC0A16-A853-4E8D-B6AB-8F40ECB1E979}"/>
              </a:ext>
            </a:extLst>
          </p:cNvPr>
          <p:cNvSpPr/>
          <p:nvPr userDrawn="1"/>
        </p:nvSpPr>
        <p:spPr>
          <a:xfrm>
            <a:off x="806400" y="4235533"/>
            <a:ext cx="6310489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1DB23A4E-C385-4644-BACC-F261C3082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ntColorDark">
            <a:extLst>
              <a:ext uri="{FF2B5EF4-FFF2-40B4-BE49-F238E27FC236}">
                <a16:creationId xmlns:a16="http://schemas.microsoft.com/office/drawing/2014/main" id="{093C57D2-ACD6-40F9-972D-C13670E7E9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FF6BA-0B36-4CBC-A0D4-2AAC312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72277"/>
            <a:ext cx="11328000" cy="699573"/>
          </a:xfrm>
        </p:spPr>
        <p:txBody>
          <a:bodyPr anchor="ctr" anchorCtr="0"/>
          <a:lstStyle>
            <a:lvl1pPr algn="ctr"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7C52A52-89B2-4729-B21A-5875698D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00" y="5275489"/>
            <a:ext cx="1080000" cy="1064119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0B84943-1FD1-4534-A3DC-89A86293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E56FE58-CC8E-4864-92F7-4F303AAE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13EEFFC9-305D-413D-B9E8-974FD302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09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ogo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ntColorDark">
            <a:extLst>
              <a:ext uri="{FF2B5EF4-FFF2-40B4-BE49-F238E27FC236}">
                <a16:creationId xmlns:a16="http://schemas.microsoft.com/office/drawing/2014/main" id="{6763CDD9-45A2-4BDA-A316-50054C7CF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7C52A52-89B2-4729-B21A-5875698D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154" y="1917700"/>
            <a:ext cx="3065132" cy="3020060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0B84943-1FD1-4534-A3DC-89A86293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E56FE58-CC8E-4864-92F7-4F303AAE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13EEFFC9-305D-413D-B9E8-974FD302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US_Disclaimer">
            <a:extLst>
              <a:ext uri="{FF2B5EF4-FFF2-40B4-BE49-F238E27FC236}">
                <a16:creationId xmlns:a16="http://schemas.microsoft.com/office/drawing/2014/main" id="{59BA82DB-DD25-48E5-AEA6-7B43475BBA3A}"/>
              </a:ext>
            </a:extLst>
          </p:cNvPr>
          <p:cNvSpPr/>
          <p:nvPr userDrawn="1"/>
        </p:nvSpPr>
        <p:spPr>
          <a:xfrm>
            <a:off x="1887894" y="6156361"/>
            <a:ext cx="8416212" cy="587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0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0CDAE056-7E73-4535-AEFF-E820719D038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err="1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80" y="1445977"/>
            <a:ext cx="2358244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6871761" y="1714058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363" y="1451607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9942" y="3160811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483" y="2437628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6871761" y="2956787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56364" y="4151363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56364" y="5479516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27782" y="376652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445977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448713"/>
            <a:ext cx="1132840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473810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56363" y="4914975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1E1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1997"/>
            <a:ext cx="11328000" cy="5852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Agenda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5776B-1B0C-49E5-9D48-9EBEAE44A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209675"/>
            <a:ext cx="5232400" cy="4870451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7pPr>
            <a:lvl8pPr>
              <a:spcAft>
                <a:spcPts val="0"/>
              </a:spcAft>
              <a:defRPr sz="2000"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Press return and then press TAB for next level.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3F7583-C9B8-41B2-8AAB-602C278DB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600" y="1209675"/>
            <a:ext cx="5232400" cy="4870451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7pPr>
            <a:lvl8pPr>
              <a:spcAft>
                <a:spcPts val="0"/>
              </a:spcAft>
              <a:defRPr sz="2000"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Click to add text. </a:t>
            </a:r>
            <a:br>
              <a:rPr lang="en-GB"/>
            </a:br>
            <a:r>
              <a:rPr lang="en-GB"/>
              <a:t>Press return and then press TAB for next level.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AB272EC0-9D43-4B7D-A29D-85B1D99F8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130" y="0"/>
            <a:ext cx="2438400" cy="136772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254788-E444-4E65-BD52-5104E01C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2" userDrawn="1">
          <p15:clr>
            <a:srgbClr val="FBAE40"/>
          </p15:clr>
        </p15:guide>
        <p15:guide id="2" pos="3569" userDrawn="1">
          <p15:clr>
            <a:srgbClr val="FBAE40"/>
          </p15:clr>
        </p15:guide>
        <p15:guide id="3" orient="horz" pos="7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/ Quot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0D110506-4A94-4185-81AA-AF67EAF942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43460"/>
            <a:ext cx="11328200" cy="1934210"/>
          </a:xfrm>
        </p:spPr>
        <p:txBody>
          <a:bodyPr anchor="b" anchorCtr="0"/>
          <a:lstStyle>
            <a:lvl1pPr algn="ctr">
              <a:lnSpc>
                <a:spcPts val="6600"/>
              </a:lnSpc>
              <a:defRPr sz="5400">
                <a:solidFill>
                  <a:schemeClr val="tx1"/>
                </a:solidFill>
                <a:latin typeface="If Sans Thin" panose="00000300000000000000" pitchFamily="2" charset="0"/>
              </a:defRPr>
            </a:lvl1pPr>
          </a:lstStyle>
          <a:p>
            <a:r>
              <a:rPr lang="en-GB"/>
              <a:t>“Click to add title”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4103133"/>
            <a:ext cx="11328200" cy="383197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  <a:latin typeface="If Sans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EB0F0D-53AC-4D21-8C43-54722022D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/ Quot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6401" y="4905413"/>
            <a:ext cx="10579200" cy="383197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4C90AE-35D1-4ED9-85F8-172672B37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51E4D9-B56E-40DD-A1A1-68E7E7347E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400" y="1566975"/>
            <a:ext cx="10580400" cy="3006000"/>
          </a:xfrm>
        </p:spPr>
        <p:txBody>
          <a:bodyPr anchor="ctr" anchorCtr="0"/>
          <a:lstStyle>
            <a:lvl1pPr marL="576000" indent="-576000">
              <a:lnSpc>
                <a:spcPts val="48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1pPr>
            <a:lvl2pPr marL="576000" indent="-576000"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2pPr>
            <a:lvl3pPr marL="576000" indent="-576000">
              <a:lnSpc>
                <a:spcPts val="48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3pPr>
          </a:lstStyle>
          <a:p>
            <a:pPr lvl="0"/>
            <a:r>
              <a:rPr lang="en-GB"/>
              <a:t>“Click to add title”</a:t>
            </a:r>
            <a:endParaRPr lang="en-US"/>
          </a:p>
          <a:p>
            <a:pPr marL="576000" lvl="1" indent="-576000" algn="l" defTabSz="9144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576000" lvl="2" indent="-576000" algn="l" defTabSz="9144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79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071B5D0D-BF27-4EA4-9A09-E9F326DF85B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/>
              <a:t>Select this image object and insert a new image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91EA59-8957-41A3-AFF3-FA3DAA8AC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logo">
            <a:extLst>
              <a:ext uri="{FF2B5EF4-FFF2-40B4-BE49-F238E27FC236}">
                <a16:creationId xmlns:a16="http://schemas.microsoft.com/office/drawing/2014/main" id="{8B931974-66A3-44AF-AA51-958C39579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431FC9FF-17E0-4DA3-B661-E358096EB1C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27800" y="431800"/>
            <a:ext cx="5232200" cy="563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60FE8F3-190E-4824-9FE4-522D9BB00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514" y="6283735"/>
            <a:ext cx="396099" cy="39126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12222BA-8253-4FAF-BA80-67F788690C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3C05E6B5-5E58-4078-8B9C-F6B190BADC68}"/>
              </a:ext>
            </a:extLst>
          </p:cNvPr>
          <p:cNvSpPr/>
          <p:nvPr userDrawn="1"/>
        </p:nvSpPr>
        <p:spPr>
          <a:xfrm>
            <a:off x="6096000" y="0"/>
            <a:ext cx="6096000" cy="34272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17" name="PrintColorMiddel">
            <a:extLst>
              <a:ext uri="{FF2B5EF4-FFF2-40B4-BE49-F238E27FC236}">
                <a16:creationId xmlns:a16="http://schemas.microsoft.com/office/drawing/2014/main" id="{2BCBE9ED-C069-465C-99A4-9657A18DB7CD}"/>
              </a:ext>
            </a:extLst>
          </p:cNvPr>
          <p:cNvSpPr/>
          <p:nvPr userDrawn="1"/>
        </p:nvSpPr>
        <p:spPr>
          <a:xfrm>
            <a:off x="0" y="3430800"/>
            <a:ext cx="6096000" cy="34272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18" name="PrintColorDark">
            <a:extLst>
              <a:ext uri="{FF2B5EF4-FFF2-40B4-BE49-F238E27FC236}">
                <a16:creationId xmlns:a16="http://schemas.microsoft.com/office/drawing/2014/main" id="{51417B44-9650-4176-9D32-BC106F593A44}"/>
              </a:ext>
            </a:extLst>
          </p:cNvPr>
          <p:cNvSpPr/>
          <p:nvPr userDrawn="1"/>
        </p:nvSpPr>
        <p:spPr>
          <a:xfrm>
            <a:off x="6096000" y="3430800"/>
            <a:ext cx="6096000" cy="34272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00" y="431998"/>
            <a:ext cx="5232200" cy="629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66A4FA6-C0CA-4FF0-81BF-11B0A16279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257618"/>
            <a:ext cx="5232400" cy="189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43C9A6-B3FD-48E8-98D7-E023AC97E1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7200" y="-1"/>
            <a:ext cx="6094800" cy="3430791"/>
          </a:xfrm>
          <a:noFill/>
          <a:ln>
            <a:noFill/>
          </a:ln>
        </p:spPr>
        <p:txBody>
          <a:bodyPr lIns="432000" tIns="259200" rIns="432000" bIns="43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BE35EB-27C2-4858-A955-1ED48B0DF9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3427200"/>
            <a:ext cx="6094800" cy="3430800"/>
          </a:xfrm>
          <a:noFill/>
          <a:ln>
            <a:noFill/>
          </a:ln>
        </p:spPr>
        <p:txBody>
          <a:bodyPr lIns="432000" tIns="259200" rIns="432000" bIns="144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07FADBE-9750-4382-9D21-7BEB62CC3B0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7200" y="3427200"/>
            <a:ext cx="6094800" cy="3430800"/>
          </a:xfrm>
        </p:spPr>
        <p:txBody>
          <a:bodyPr lIns="432000" tIns="259200" rIns="432000" bIns="1440000"/>
          <a:lstStyle>
            <a:lvl1pPr>
              <a:defRPr/>
            </a:lvl1pPr>
          </a:lstStyle>
          <a:p>
            <a:pPr lvl="0"/>
            <a:r>
              <a:rPr lang="en-GB"/>
              <a:t>Click to add text or image from Templafy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FCA01A9F-2FE9-4180-9F25-0E1BF12BAC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0" name="Date Placeholder 3" hidden="1">
            <a:extLst>
              <a:ext uri="{FF2B5EF4-FFF2-40B4-BE49-F238E27FC236}">
                <a16:creationId xmlns:a16="http://schemas.microsoft.com/office/drawing/2014/main" id="{31EFEE3C-99C3-4F33-8F59-DD89194B0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40464725-CD97-4F36-96AE-B4822019F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2" name="Slide Number Placeholder 5" hidden="1">
            <a:extLst>
              <a:ext uri="{FF2B5EF4-FFF2-40B4-BE49-F238E27FC236}">
                <a16:creationId xmlns:a16="http://schemas.microsoft.com/office/drawing/2014/main" id="{6D058466-D690-426B-BD7E-E9EB852A6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2A2D3B61-9D1A-47A8-84C4-F45F410E2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144400"/>
          </a:xfrm>
          <a:noFill/>
          <a:ln>
            <a:noFill/>
          </a:ln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/>
              <a:t>Select this image object and insert a new image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5875" y="5421600"/>
            <a:ext cx="9620250" cy="126000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latin typeface="If Sans Thin" panose="00000300000000000000" pitchFamily="2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F8DEFD-9DAF-455F-9A72-811260591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99D1E04-CDB5-4117-8CB8-10962A760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D44A5A7-74A4-4AE7-BD88-A1FFC3A74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52227265-CEA8-4013-94EE-E28CDAC85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and title left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0CFF000E-8F5E-45FB-94EB-3859F88590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B9A85E-13C0-461A-9181-2B144B7D3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/>
              <a:t>Select this image object and insert a new image from Templafy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6A8CF5-E8FA-4504-A76A-6DAD75C5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465200"/>
            <a:ext cx="5232400" cy="3711440"/>
          </a:xfrm>
        </p:spPr>
        <p:txBody>
          <a:bodyPr anchor="ctr" anchorCtr="0"/>
          <a:lstStyle>
            <a:lvl1pPr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GB" noProof="0"/>
              <a:t>Click to add text</a:t>
            </a:r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C0FA0927-A829-456D-BF3E-6D86DC20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2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ntColorLight">
            <a:extLst>
              <a:ext uri="{FF2B5EF4-FFF2-40B4-BE49-F238E27FC236}">
                <a16:creationId xmlns:a16="http://schemas.microsoft.com/office/drawing/2014/main" id="{FFE8B389-D557-4323-B6BE-46425DD74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>
              <a:solidFill>
                <a:schemeClr val="tx1"/>
              </a:solidFill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8"/>
            <a:ext cx="11328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92442"/>
            <a:ext cx="11328000" cy="4383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06400" y="6559200"/>
            <a:ext cx="2898000" cy="12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806400" y="6379200"/>
            <a:ext cx="289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9200"/>
            <a:ext cx="37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grid" hidden="1">
            <a:extLst>
              <a:ext uri="{FF2B5EF4-FFF2-40B4-BE49-F238E27FC236}">
                <a16:creationId xmlns:a16="http://schemas.microsoft.com/office/drawing/2014/main" id="{87FB61CA-50AC-4C7C-A85A-DAC6770062EB}"/>
              </a:ext>
            </a:extLst>
          </p:cNvPr>
          <p:cNvGrpSpPr/>
          <p:nvPr userDrawn="1"/>
        </p:nvGrpSpPr>
        <p:grpSpPr>
          <a:xfrm>
            <a:off x="432000" y="431997"/>
            <a:ext cx="11328000" cy="5643893"/>
            <a:chOff x="432000" y="431997"/>
            <a:chExt cx="11328000" cy="5643893"/>
          </a:xfrm>
        </p:grpSpPr>
        <p:sp>
          <p:nvSpPr>
            <p:cNvPr id="2" name="[WorkArea]" descr="&lt;?xml version=&quot;1.0&quot; encoding=&quot;utf-16&quot;?&gt;&#10;&lt;GridTheme xmlns:xsi=&quot;http://www.w3.org/2001/XMLSchema-instance&quot; xmlns:xsd=&quot;http://www.w3.org/2001/XMLSchema&quot;&gt;&#10;  &lt;GuideLines&gt;&#10;    &lt;GuideLine&gt;&#10;      &lt;Orientation&gt;118&lt;/Orientation&gt;&#10;      &lt;Offset&gt;34&lt;/Offset&gt;&#10;    &lt;/GuideLine&gt;&#10;    &lt;GuideLine&gt;&#10;      &lt;Orientation&gt;118&lt;/Orientation&gt;&#10;      &lt;Offset&gt;446&lt;/Offset&gt;&#10;    &lt;/GuideLine&gt;&#10;    &lt;GuideLine&gt;&#10;      &lt;Orientation&gt;104&lt;/Orientation&gt;&#10;      &lt;Offset&gt;34&lt;/Offset&gt;&#10;    &lt;/GuideLine&gt;&#10;    &lt;GuideLine&gt;&#10;      &lt;Orientation&gt;104&lt;/Orientation&gt;&#10;      &lt;Offset&gt;160&lt;/Offset&gt;&#10;    &lt;/GuideLine&gt;&#10;    &lt;GuideLine&gt;&#10;      &lt;Orientation&gt;104&lt;/Orientation&gt;&#10;      &lt;Offset&gt;478&lt;/Offset&gt;&#10;    &lt;/GuideLine&gt;&#10;    &lt;GuideLine&gt;&#10;      &lt;Orientation&gt;118&lt;/Orientation&gt;&#10;      &lt;Offset&gt;514&lt;/Offset&gt;&#10;    &lt;/GuideLine&gt;&#10;    &lt;GuideLine&gt;&#10;      &lt;Orientation&gt;118&lt;/Orientation&gt;&#10;      &lt;Offset&gt;926&lt;/Offset&gt;&#10;    &lt;/GuideLine&gt;&#10;  &lt;/GuideLines&gt;&#10;  &lt;SubGrids&gt;&#10;    &lt;SubGrid&gt;&#10;      &lt;Left&gt;34.0157471&lt;/Left&gt;&#10;      &lt;Top&gt;34.01551&lt;/Top&gt;&#10;      &lt;Width&gt;411.9685&lt;/Width&gt;&#10;      &lt;Height&gt;125.708267&lt;/Height&gt;&#10;    &lt;/SubGrid&gt;&#10;    &lt;SubGrid&gt;&#10;      &lt;Left&gt;34.0157471&lt;/Left&gt;&#10;      &lt;Top&gt;159.724258&lt;/Top&gt;&#10;      &lt;Width&gt;411.9685&lt;/Width&gt;&#10;      &lt;Height&gt;318.6923&lt;/Height&gt;&#10;    &lt;/SubGrid&gt;&#10;    &lt;SubGrid&gt;&#10;      &lt;Left&gt;514.015747&lt;/Left&gt;&#10;      &lt;Top&gt;159.723785&lt;/Top&gt;&#10;      &lt;Width&gt;411.9685&lt;/Width&gt;&#10;      &lt;Height&gt;318.6926&lt;/Height&gt;&#10;    &lt;/SubGrid&gt;&#10;    &lt;SubGrid&gt;&#10;      &lt;Left&gt;514.015747&lt;/Left&gt;&#10;      &lt;Top&gt;34.01551&lt;/Top&gt;&#10;      &lt;Width&gt;411.9685&lt;/Width&gt;&#10;      &lt;Height&gt;125.707794&lt;/Height&gt;&#10;    &lt;/SubGrid&gt;&#10;    &lt;SubGrid&gt;&#10;      &lt;Left&gt;445.875031&lt;/Left&gt;&#10;      &lt;Top&gt;159.723312&lt;/Top&gt;&#10;      &lt;Width&gt;68.14071&lt;/Width&gt;&#10;      &lt;Height&gt;318.6923&lt;/Height&gt;&#10;    &lt;/SubGrid&gt;&#10;    &lt;SubGrid&gt;&#10;      &lt;Left&gt;445.875031&lt;/Left&gt;&#10;      &lt;Top&gt;34.01551&lt;/Top&gt;&#10;      &lt;Width&gt;68.14071&lt;/Width&gt;&#10;      &lt;Height&gt;125.707794&lt;/Height&gt;&#10;    &lt;/SubGrid&gt;&#10;  &lt;/SubGrids&gt;&#10;  &lt;WorkArea&gt;&#10;    &lt;Top&gt;34.01551&lt;/Top&gt;&#10;    &lt;Left&gt;34.0157471&lt;/Left&gt;&#10;    &lt;Width&gt;891.9685&lt;/Width&gt;&#10;    &lt;Height&gt;444.40094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42F152A8-34B9-459F-8900-678B352FFE30}"/>
                </a:ext>
              </a:extLst>
            </p:cNvPr>
            <p:cNvSpPr/>
            <p:nvPr userDrawn="1"/>
          </p:nvSpPr>
          <p:spPr>
            <a:xfrm>
              <a:off x="432000" y="431997"/>
              <a:ext cx="11328000" cy="56438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A49669-25C2-42C3-932A-343466D7E295}"/>
                </a:ext>
              </a:extLst>
            </p:cNvPr>
            <p:cNvSpPr/>
            <p:nvPr userDrawn="1">
              <p:custDataLst>
                <p:tags r:id="rId21"/>
              </p:custDataLst>
            </p:nvPr>
          </p:nvSpPr>
          <p:spPr>
            <a:xfrm>
              <a:off x="432000" y="431997"/>
              <a:ext cx="5232000" cy="1596495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10A7F5-B50B-4046-AF1F-6E8B7BCF18CC}"/>
                </a:ext>
              </a:extLst>
            </p:cNvPr>
            <p:cNvSpPr/>
            <p:nvPr userDrawn="1">
              <p:custDataLst>
                <p:tags r:id="rId22"/>
              </p:custDataLst>
            </p:nvPr>
          </p:nvSpPr>
          <p:spPr>
            <a:xfrm>
              <a:off x="432000" y="2028498"/>
              <a:ext cx="5232000" cy="40473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C27E4A-2B88-4FF9-89B2-E4728E7EFDBB}"/>
                </a:ext>
              </a:extLst>
            </p:cNvPr>
            <p:cNvSpPr/>
            <p:nvPr userDrawn="1">
              <p:custDataLst>
                <p:tags r:id="rId23"/>
              </p:custDataLst>
            </p:nvPr>
          </p:nvSpPr>
          <p:spPr>
            <a:xfrm>
              <a:off x="6528000" y="2028492"/>
              <a:ext cx="5232000" cy="4047396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80AA1-E9B1-4080-A9F3-363152A54283}"/>
                </a:ext>
              </a:extLst>
            </p:cNvPr>
            <p:cNvSpPr/>
            <p:nvPr userDrawn="1">
              <p:custDataLst>
                <p:tags r:id="rId24"/>
              </p:custDataLst>
            </p:nvPr>
          </p:nvSpPr>
          <p:spPr>
            <a:xfrm>
              <a:off x="6528000" y="431997"/>
              <a:ext cx="5232000" cy="1596489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F214B5-D984-42E7-9062-2910F02212E0}"/>
                </a:ext>
              </a:extLst>
            </p:cNvPr>
            <p:cNvSpPr/>
            <p:nvPr userDrawn="1">
              <p:custDataLst>
                <p:tags r:id="rId25"/>
              </p:custDataLst>
            </p:nvPr>
          </p:nvSpPr>
          <p:spPr>
            <a:xfrm>
              <a:off x="5662613" y="2028486"/>
              <a:ext cx="865387" cy="40473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968DA2-6CBE-47BD-BE3F-7160E001004C}"/>
                </a:ext>
              </a:extLst>
            </p:cNvPr>
            <p:cNvSpPr/>
            <p:nvPr userDrawn="1">
              <p:custDataLst>
                <p:tags r:id="rId26"/>
              </p:custDataLst>
            </p:nvPr>
          </p:nvSpPr>
          <p:spPr>
            <a:xfrm>
              <a:off x="5662613" y="431997"/>
              <a:ext cx="865387" cy="1596489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31" r:id="rId3"/>
    <p:sldLayoutId id="2147483765" r:id="rId4"/>
    <p:sldLayoutId id="2147483757" r:id="rId5"/>
    <p:sldLayoutId id="2147483755" r:id="rId6"/>
    <p:sldLayoutId id="2147483735" r:id="rId7"/>
    <p:sldLayoutId id="2147483739" r:id="rId8"/>
    <p:sldLayoutId id="2147483767" r:id="rId9"/>
    <p:sldLayoutId id="2147483771" r:id="rId10"/>
    <p:sldLayoutId id="2147483764" r:id="rId11"/>
    <p:sldLayoutId id="2147483732" r:id="rId12"/>
    <p:sldLayoutId id="2147483743" r:id="rId13"/>
    <p:sldLayoutId id="2147483744" r:id="rId14"/>
    <p:sldLayoutId id="2147483773" r:id="rId15"/>
    <p:sldLayoutId id="2147483768" r:id="rId16"/>
    <p:sldLayoutId id="2147483772" r:id="rId17"/>
    <p:sldLayoutId id="2147483762" r:id="rId18"/>
    <p:sldLayoutId id="2147483751" r:id="rId19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If Sans Medium" panose="000006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+mj-lt"/>
        <a:buAutoNum type="arabicPeriod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4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+mj-lt"/>
        <a:buAutoNum type="alphaUcPeriod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272" userDrawn="1">
          <p15:clr>
            <a:srgbClr val="F26B43"/>
          </p15:clr>
        </p15:guide>
        <p15:guide id="4" orient="horz" pos="1061" userDrawn="1">
          <p15:clr>
            <a:srgbClr val="F26B43"/>
          </p15:clr>
        </p15:guide>
        <p15:guide id="5" orient="horz" pos="3824" userDrawn="1">
          <p15:clr>
            <a:srgbClr val="F26B43"/>
          </p15:clr>
        </p15:guide>
        <p15:guide id="7" pos="7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iopa.europa.eu/publications/eiopas-approach-supervision-product-oversight-and-governance_en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lovdata.no%2Fforskrift%2F2016-12-09-1502%2F%25C2%25A72-12&amp;data=05%7C02%7Cchristine.aasen%40if.no%7C4241fdce417c4ab1003308dc5df8738c%7Cde7e7a67ae6149d297a7526c910ad675%7C0%7C0%7C638488568880644069%7CUnknown%7CTWFpbGZsb3d8eyJWIjoiMC4wLjAwMDAiLCJQIjoiV2luMzIiLCJBTiI6Ik1haWwiLCJXVCI6Mn0%3D%7C0%7C%7C%7C&amp;sdata=kblbY2ortI%2BE0MPHWFpLICNP1Y%2FxHkpQR6kXzfUvpz4%3D&amp;reserved=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ovdata.no/dokument/SF/forskrift/2016-12-09-1502/KAPITTEL_2-3#%C2%A72-1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B32D-30C7-F9E8-B954-74CB998E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POG Target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4C09-C575-2F48-4635-0C290897F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Norway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EA0D-7FE8-F597-AA38-CC0C4D6F8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Christine Aasen, April 2024</a:t>
            </a:r>
          </a:p>
        </p:txBody>
      </p:sp>
    </p:spTree>
    <p:extLst>
      <p:ext uri="{BB962C8B-B14F-4D97-AF65-F5344CB8AC3E}">
        <p14:creationId xmlns:p14="http://schemas.microsoft.com/office/powerpoint/2010/main" val="93326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320238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VEHICLE NORWAY</a:t>
            </a:r>
            <a:endParaRPr lang="en-US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380860"/>
              </p:ext>
            </p:extLst>
          </p:nvPr>
        </p:nvGraphicFramePr>
        <p:xfrm>
          <a:off x="169258" y="908380"/>
          <a:ext cx="11243562" cy="3865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927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All 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Norwegian vehicles owned or held by companies​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Privately owned vehicles. Vehicles not registered in Norway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dk1"/>
                          </a:solidFill>
                          <a:latin typeface="If Sans Light"/>
                        </a:rPr>
                        <a:t>Customer Center, Remote, Large, Broker, Mobility, </a:t>
                      </a:r>
                      <a:r>
                        <a:rPr lang="en-US" sz="1000" b="0" i="0" u="none" strike="noStrike" noProof="0" err="1">
                          <a:solidFill>
                            <a:schemeClr val="dk1"/>
                          </a:solidFill>
                          <a:latin typeface="If Sans Light"/>
                        </a:rPr>
                        <a:t>Webshop</a:t>
                      </a:r>
                      <a:endParaRPr lang="en-US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</a:rPr>
                        <a:t>None</a:t>
                      </a:r>
                      <a:endParaRPr kumimoji="0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Mads </a:t>
                      </a:r>
                      <a:r>
                        <a:rPr lang="en-GB" sz="1000" err="1"/>
                        <a:t>Dørstad</a:t>
                      </a:r>
                      <a:r>
                        <a:rPr lang="en-GB" sz="1000"/>
                        <a:t>, April 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8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Motor Third Part Liability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All vehicles for which an MTPL insurance is required by the law</a:t>
                      </a:r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​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Vehicles not registered in Norway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dk1"/>
                          </a:solidFill>
                          <a:latin typeface="If Sans Light"/>
                        </a:rPr>
                        <a:t>Customer Center, Remote, Large, Broker, Mobility, </a:t>
                      </a:r>
                      <a:r>
                        <a:rPr lang="en-US" sz="1000" b="0" i="0" u="none" strike="noStrike" noProof="0" err="1">
                          <a:solidFill>
                            <a:schemeClr val="dk1"/>
                          </a:solidFill>
                          <a:latin typeface="If Sans Light"/>
                        </a:rPr>
                        <a:t>Webshop</a:t>
                      </a:r>
                      <a:r>
                        <a:rPr lang="en-US" sz="1000" b="0" i="0" u="none" strike="noStrike" noProof="0">
                          <a:solidFill>
                            <a:schemeClr val="dk1"/>
                          </a:solidFill>
                          <a:latin typeface="If Sans Light"/>
                        </a:rPr>
                        <a:t> </a:t>
                      </a:r>
                      <a:endParaRPr lang="en-US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None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/>
                        <a:t>Mads </a:t>
                      </a:r>
                      <a:r>
                        <a:rPr lang="en-GB" sz="1000" err="1"/>
                        <a:t>Dørstad</a:t>
                      </a:r>
                      <a:r>
                        <a:rPr lang="en-GB" sz="1000"/>
                        <a:t>, April 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3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All vehicles that need collision cover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Cars and vans younger than three years old, with a valid Car damage warranty​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dk1"/>
                          </a:solidFill>
                          <a:latin typeface="If Sans Light"/>
                        </a:rPr>
                        <a:t>Customer Center, Remote, Large, Broker, Mobility, Web shop</a:t>
                      </a:r>
                      <a:endParaRPr lang="en-US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</a:rPr>
                        <a:t>None</a:t>
                      </a:r>
                      <a:endParaRPr kumimoji="0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Mads </a:t>
                      </a:r>
                      <a:r>
                        <a:rPr lang="en-GB" sz="1000" err="1"/>
                        <a:t>Dørstad</a:t>
                      </a:r>
                      <a:r>
                        <a:rPr lang="en-GB" sz="1000"/>
                        <a:t>, April 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21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Cars and vans younger than three years old, with a valid car damage warranty. ​</a:t>
                      </a:r>
                    </a:p>
                    <a:p>
                      <a:pPr rtl="0" fontAlgn="base"/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Older or less valuable vehicles that do not need collision cover</a:t>
                      </a:r>
                      <a:r>
                        <a:rPr lang="sv-SE" sz="1000" b="0" kern="1200">
                          <a:solidFill>
                            <a:schemeClr val="dk1"/>
                          </a:solidFill>
                          <a:effectLst/>
                        </a:rPr>
                        <a:t>​</a:t>
                      </a:r>
                      <a:endParaRPr lang="sv-SE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dk1"/>
                          </a:solidFill>
                          <a:latin typeface="If Sans Light"/>
                        </a:rPr>
                        <a:t>Customer Center, Remote, Large, Broker, Mobility, </a:t>
                      </a:r>
                      <a:r>
                        <a:rPr lang="en-US" sz="1000" b="0" i="0" u="none" strike="noStrike" noProof="0" err="1">
                          <a:solidFill>
                            <a:schemeClr val="dk1"/>
                          </a:solidFill>
                          <a:latin typeface="If Sans Light"/>
                        </a:rPr>
                        <a:t>Webshop</a:t>
                      </a:r>
                      <a:endParaRPr lang="en-US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</a:rPr>
                        <a:t>None</a:t>
                      </a:r>
                      <a:endParaRPr kumimoji="0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Mads </a:t>
                      </a:r>
                      <a:r>
                        <a:rPr lang="en-GB" sz="1000" err="1"/>
                        <a:t>Dørstad</a:t>
                      </a:r>
                      <a:r>
                        <a:rPr lang="en-GB" sz="1000"/>
                        <a:t>, April 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33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Car dealers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Businesses operating in Norway who sell, repair, finance or store vehicles, or otherwise use the vehicles as a commodity or the object of a service​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All others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>
                          <a:solidFill>
                            <a:schemeClr val="dk1"/>
                          </a:solidFill>
                          <a:latin typeface="If Sans Light"/>
                        </a:rPr>
                        <a:t>Customer Center, Remote, Large, Broker, Mobility, </a:t>
                      </a:r>
                      <a:r>
                        <a:rPr lang="en-US" sz="1000" b="0" i="0" u="none" strike="noStrike" noProof="0" err="1">
                          <a:solidFill>
                            <a:schemeClr val="dk1"/>
                          </a:solidFill>
                          <a:latin typeface="If Sans Light"/>
                        </a:rPr>
                        <a:t>Webshop</a:t>
                      </a:r>
                      <a:endParaRPr lang="en-US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</a:rPr>
                        <a:t>None</a:t>
                      </a:r>
                      <a:endParaRPr kumimoji="0"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/>
                        <a:t>Mads Dørstad, April 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666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C492C3-2AD3-A92E-D078-E0DB0FEB7219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34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B32D-30C7-F9E8-B954-74CB998E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>
                <a:latin typeface="If Sans Thin"/>
              </a:rPr>
              <a:t>Person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4C09-C575-2F48-4635-0C290897F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EA0D-7FE8-F597-AA38-CC0C4D6F8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602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31083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PERSON NORWAY 1/2</a:t>
            </a:r>
            <a:endParaRPr lang="en-US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55271"/>
              </p:ext>
            </p:extLst>
          </p:nvPr>
        </p:nvGraphicFramePr>
        <p:xfrm>
          <a:off x="330000" y="706013"/>
          <a:ext cx="11243562" cy="52763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927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275914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Workers compensation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 dirty="0"/>
                        <a:t>All companies with employees and entrepreneurs who wish to cover themselves.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Broker.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If Sans Light" panose="00000400000000000000" pitchFamily="2" charset="0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87303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r>
                        <a:rPr lang="en-GB" sz="1000" noProof="0"/>
                        <a:t>Business travel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kern="1200" noProof="0">
                          <a:solidFill>
                            <a:schemeClr val="dk1"/>
                          </a:solidFill>
                          <a:effectLst/>
                        </a:rPr>
                        <a:t>Companies with employees who travel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Broker.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New product level (Standard)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34850"/>
                  </a:ext>
                </a:extLst>
              </a:tr>
              <a:tr h="493192">
                <a:tc>
                  <a:txBody>
                    <a:bodyPr/>
                    <a:lstStyle/>
                    <a:p>
                      <a:r>
                        <a:rPr lang="en-GB" sz="1000" noProof="0"/>
                        <a:t>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Companies that wish to insure their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Broker.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BA Private has started sales to private persons. COM served private persons through Vertikal Helse before that. New product levels (Basic and Standard).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Håkon Sirnes Øien,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210793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r>
                        <a:rPr lang="en-GB" sz="1000" noProof="0"/>
                        <a:t>Key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800" b="0" kern="1200" noProof="0">
                          <a:solidFill>
                            <a:schemeClr val="dk1"/>
                          </a:solidFill>
                          <a:effectLst/>
                        </a:rPr>
                        <a:t>Small businesses</a:t>
                      </a:r>
                      <a:endParaRPr lang="en-GB" sz="800" b="0" i="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339229"/>
                  </a:ext>
                </a:extLst>
              </a:tr>
              <a:tr h="354743"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Dental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Companies that wish to insure their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employees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Håkon Sirnes Øien,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66623"/>
                  </a:ext>
                </a:extLst>
              </a:tr>
              <a:tr h="354743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Leisure accident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GB" sz="800" noProof="0"/>
                        <a:t>All companies with employees and</a:t>
                      </a:r>
                      <a:br>
                        <a:rPr lang="en-GB" sz="800" noProof="0"/>
                      </a:br>
                      <a:r>
                        <a:rPr lang="en-GB" sz="800" noProof="0"/>
                        <a:t>   entrepreneurs who wish to cover </a:t>
                      </a:r>
                    </a:p>
                    <a:p>
                      <a:pPr algn="l"/>
                      <a:r>
                        <a:rPr lang="en-GB" sz="800" noProof="0"/>
                        <a:t>   themselves.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Broker.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Kai-Rune Bjella-Fosshaug,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94149"/>
                  </a:ext>
                </a:extLst>
              </a:tr>
              <a:tr h="35474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Death other illness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All companies with employees and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entrepreneurs who wish to cover </a:t>
                      </a:r>
                    </a:p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themselves.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Privat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Broker.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Kai-Rune Bjella-Fosshaug,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30055"/>
                  </a:ext>
                </a:extLst>
              </a:tr>
              <a:tr h="446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GB" sz="10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Disability other illness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All companies with employees and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entrepreneurs who wish to cover </a:t>
                      </a:r>
                    </a:p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themselves. </a:t>
                      </a:r>
                      <a:endParaRPr lang="en-GB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Private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Broker.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Kai-Rune Bjella-Fosshaug,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479841"/>
                  </a:ext>
                </a:extLst>
              </a:tr>
              <a:tr h="4464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Death all causes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All companies with employees and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entrepreneurs who wish to cover </a:t>
                      </a:r>
                    </a:p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themselves. </a:t>
                      </a:r>
                      <a:endParaRPr lang="en-GB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Private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Kai-Rune Bjella-Fosshaug,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823647"/>
                  </a:ext>
                </a:extLst>
              </a:tr>
              <a:tr h="592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Disability all causes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All companies with employees and</a:t>
                      </a:r>
                      <a:b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entrepreneurs who wish to cover </a:t>
                      </a:r>
                    </a:p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themselves. </a:t>
                      </a:r>
                      <a:endParaRPr lang="en-GB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Private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Kai-Rune Bjella-Fosshaug,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539506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   Personal accident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Groups of people who are attending</a:t>
                      </a:r>
                      <a:b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voluntarily (not employees)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Kai-Rune Bjella-Fosshaug,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8626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690155-B928-55EF-2913-65D2C957FBCE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58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31083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PERSON NORWAY 2/2</a:t>
            </a:r>
            <a:endParaRPr lang="en-US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190407"/>
              </p:ext>
            </p:extLst>
          </p:nvPr>
        </p:nvGraphicFramePr>
        <p:xfrm>
          <a:off x="330000" y="967083"/>
          <a:ext cx="11243562" cy="2939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927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147237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   Foreign visitors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   Companies with employees/visitors who</a:t>
                      </a:r>
                      <a:br>
                        <a:rPr lang="en-GB" sz="800" b="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   are temporarily living in Norway</a:t>
                      </a:r>
                      <a:endParaRPr lang="en-GB" sz="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kern="1200" noProof="0">
                          <a:solidFill>
                            <a:schemeClr val="dk1"/>
                          </a:solidFill>
                          <a:effectLst/>
                        </a:rPr>
                        <a:t>Private persons</a:t>
                      </a:r>
                      <a:endParaRPr lang="en-GB" sz="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87303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   Expatriate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Companies with employees stationed</a:t>
                      </a:r>
                      <a:br>
                        <a:rPr lang="en-GB" sz="8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abroad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Private persons and businesses without</a:t>
                      </a:r>
                      <a:br>
                        <a:rPr lang="en-GB" sz="8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employees stationed abroad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If Sans Light" panose="00000400000000000000" pitchFamily="2" charset="0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34850"/>
                  </a:ext>
                </a:extLst>
              </a:tr>
              <a:tr h="538924">
                <a:tc>
                  <a:txBody>
                    <a:bodyPr/>
                    <a:lstStyle/>
                    <a:p>
                      <a:r>
                        <a:rPr lang="en-GB" sz="1000" noProof="0"/>
                        <a:t>Critical illness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All companies with employees and entrepreneurs and private persons who wish to cover themselves.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If Sans Light" panose="00000400000000000000" pitchFamily="2" charset="0"/>
                        </a:rPr>
                        <a:t>No major changes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f San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210793"/>
                  </a:ext>
                </a:extLst>
              </a:tr>
              <a:tr h="379041">
                <a:tc>
                  <a:txBody>
                    <a:bodyPr/>
                    <a:lstStyle/>
                    <a:p>
                      <a:r>
                        <a:rPr lang="en-GB" sz="1000" noProof="0"/>
                        <a:t>Prolonged illness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800" noProof="0"/>
                        <a:t>All companies with employees </a:t>
                      </a:r>
                      <a:endParaRPr lang="en-GB" sz="800" b="0" i="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noProof="0"/>
                        <a:t>Entrepreneurs and 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339229"/>
                  </a:ext>
                </a:extLst>
              </a:tr>
              <a:tr h="354743">
                <a:tc>
                  <a:txBody>
                    <a:bodyPr/>
                    <a:lstStyle/>
                    <a:p>
                      <a:pPr lvl="0" algn="l" fontAlgn="t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Sick pay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   All companies with employees </a:t>
                      </a:r>
                      <a:endParaRPr lang="en-GB" sz="800" b="0" i="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Entrepreneurs and 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66623"/>
                  </a:ext>
                </a:extLst>
              </a:tr>
              <a:tr h="354743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License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   All companies with employees </a:t>
                      </a:r>
                      <a:endParaRPr lang="en-GB" sz="800" b="0" i="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800" noProof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/>
                        <a:t>Entrepreneurs and 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Customer </a:t>
                      </a:r>
                      <a:r>
                        <a:rPr lang="en-GB" sz="800" err="1"/>
                        <a:t>Center</a:t>
                      </a:r>
                      <a:r>
                        <a:rPr lang="en-GB" sz="800"/>
                        <a:t>, Remote, 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 panose="00000400000000000000" pitchFamily="2" charset="0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Kai-Rune Bjella-Fosshaug, April 2024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941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5E65FB-8AA5-65AC-DC13-FC48034C7BC3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4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B32D-30C7-F9E8-B954-74CB998E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>
                <a:latin typeface="If Sans Thin"/>
              </a:rPr>
              <a:t>Fish </a:t>
            </a:r>
            <a:r>
              <a:rPr lang="nb-NO" err="1">
                <a:latin typeface="If Sans Thin"/>
              </a:rPr>
              <a:t>farming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4C09-C575-2F48-4635-0C290897F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nb-NO"/>
              <a:t>Johnny Elvrum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EA0D-7FE8-F597-AA38-CC0C4D6F8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/>
              <a:t>Applies for Norway and Denmark. </a:t>
            </a:r>
          </a:p>
          <a:p>
            <a:r>
              <a:rPr lang="en-GB"/>
              <a:t>Business in Finland and Sweden is handled form Norway, Norwegian products and terms</a:t>
            </a:r>
          </a:p>
        </p:txBody>
      </p:sp>
    </p:spTree>
    <p:extLst>
      <p:ext uri="{BB962C8B-B14F-4D97-AF65-F5344CB8AC3E}">
        <p14:creationId xmlns:p14="http://schemas.microsoft.com/office/powerpoint/2010/main" val="255546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320238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FISH FARMING NORWAY</a:t>
            </a:r>
            <a:endParaRPr lang="en-US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965109"/>
              </p:ext>
            </p:extLst>
          </p:nvPr>
        </p:nvGraphicFramePr>
        <p:xfrm>
          <a:off x="169258" y="908380"/>
          <a:ext cx="11243562" cy="21583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927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Biomass - </a:t>
                      </a:r>
                      <a:r>
                        <a:rPr lang="en-GB" sz="1000" err="1"/>
                        <a:t>landbased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Companies owning live stock fish in tanks on shore</a:t>
                      </a:r>
                      <a:endParaRPr lang="en-GB" sz="1000"/>
                    </a:p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persons, all other</a:t>
                      </a:r>
                      <a:endParaRPr lang="en-GB" sz="1000" noProof="0"/>
                    </a:p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 For If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Johnny Elvrum,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8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Biomass – </a:t>
                      </a:r>
                      <a:r>
                        <a:rPr lang="en-GB" sz="1000" err="1"/>
                        <a:t>seabased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Companies owning live stock fish in sea-cages</a:t>
                      </a:r>
                      <a:endParaRPr lang="en-GB" sz="1000"/>
                    </a:p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persons, all other</a:t>
                      </a:r>
                      <a:endParaRPr lang="en-GB" sz="1000" noProof="0"/>
                    </a:p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Large, Broker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 For If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Johnny Elvrum,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3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Floating equipment for </a:t>
                      </a:r>
                      <a:r>
                        <a:rPr lang="en-GB" sz="1000" err="1"/>
                        <a:t>fishfarming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Companies owning live stock fish in sea-cages</a:t>
                      </a:r>
                      <a:endParaRPr lang="en-GB" sz="1000"/>
                    </a:p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</a:rPr>
                        <a:t>Private persons, all other</a:t>
                      </a:r>
                      <a:endParaRPr lang="en-GB" sz="1000" noProof="0"/>
                    </a:p>
                    <a:p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Large, Broker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 For If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Johnny Elvrum,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2107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4255C7-F9C0-5550-E3AA-9FCC07D11FD2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65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2274-0691-8864-A3C5-92963973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POG (</a:t>
            </a:r>
            <a:r>
              <a:rPr lang="en-GB" b="0" i="0" dirty="0">
                <a:effectLst/>
              </a:rPr>
              <a:t>Product Oversight and Governance)?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F2CC-2BED-3C40-99EE-8C443EE8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997531"/>
            <a:ext cx="11328000" cy="4995235"/>
          </a:xfrm>
        </p:spPr>
        <p:txBody>
          <a:bodyPr/>
          <a:lstStyle/>
          <a:p>
            <a:r>
              <a:rPr lang="en-US" b="0" i="0" dirty="0">
                <a:effectLst/>
              </a:rPr>
              <a:t>The </a:t>
            </a:r>
            <a:r>
              <a:rPr lang="en-US" b="1" i="0" dirty="0">
                <a:effectLst/>
              </a:rPr>
              <a:t>Insurance Distribution Directive </a:t>
            </a:r>
            <a:r>
              <a:rPr lang="en-US" b="0" i="0" dirty="0">
                <a:effectLst/>
              </a:rPr>
              <a:t>(</a:t>
            </a:r>
            <a:r>
              <a:rPr lang="en-US" b="1" i="0" dirty="0">
                <a:effectLst/>
              </a:rPr>
              <a:t>IDD</a:t>
            </a:r>
            <a:r>
              <a:rPr lang="en-US" b="0" i="0" dirty="0">
                <a:effectLst/>
              </a:rPr>
              <a:t>) </a:t>
            </a:r>
            <a:r>
              <a:rPr lang="en-US" dirty="0"/>
              <a:t>from </a:t>
            </a:r>
            <a:r>
              <a:rPr lang="en-US" b="0" i="0" dirty="0">
                <a:effectLst/>
              </a:rPr>
              <a:t>EU: Regulates how insurance products are designed and distributed in the EU. It sets out to harmonize regulation of the insurance market across the single European market and to </a:t>
            </a:r>
            <a:r>
              <a:rPr lang="en-US" i="0" dirty="0">
                <a:effectLst/>
              </a:rPr>
              <a:t>improve consumer protection standards</a:t>
            </a:r>
            <a:r>
              <a:rPr lang="en-US" b="0" i="0" dirty="0">
                <a:effectLst/>
              </a:rPr>
              <a:t>. The IDD aims to </a:t>
            </a:r>
            <a:r>
              <a:rPr lang="en-US" b="1" i="0" dirty="0">
                <a:effectLst/>
              </a:rPr>
              <a:t>ensure that distributors take responsibility for consumer outcomes and that the products sold meet consumers’ needs.</a:t>
            </a:r>
          </a:p>
          <a:p>
            <a:r>
              <a:rPr lang="en-US" b="0" i="0" dirty="0">
                <a:effectLst/>
              </a:rPr>
              <a:t>Product Oversight and Governance (</a:t>
            </a:r>
            <a:r>
              <a:rPr lang="en-US" b="1" i="0" dirty="0">
                <a:effectLst/>
              </a:rPr>
              <a:t>POG</a:t>
            </a:r>
            <a:r>
              <a:rPr lang="en-US" b="0" i="0" dirty="0">
                <a:effectLst/>
              </a:rPr>
              <a:t>) requirements aim at ensuring that the interests of customers take prime importance during </a:t>
            </a:r>
            <a:r>
              <a:rPr lang="en-US" b="1" i="0" dirty="0">
                <a:effectLst/>
              </a:rPr>
              <a:t>product design and throughout the lifecycle of a product</a:t>
            </a:r>
            <a:r>
              <a:rPr lang="en-US" b="0" i="0" dirty="0">
                <a:effectLst/>
              </a:rPr>
              <a:t>, including within arrangements for its distribution.</a:t>
            </a:r>
          </a:p>
          <a:p>
            <a:r>
              <a:rPr lang="en-US" dirty="0"/>
              <a:t>The insurance company shall identify the </a:t>
            </a:r>
            <a:r>
              <a:rPr lang="en-US" b="1" dirty="0"/>
              <a:t>target market </a:t>
            </a:r>
            <a:r>
              <a:rPr lang="en-US" dirty="0"/>
              <a:t>for each insurance product and specify the group of customers for whom the insurance product is compatible. This presentation contains all POG target markets for Norway.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AB84-BB8F-7D3C-A56A-4AFC5B4E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8DB8-A99A-BE13-F625-08299653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86CE-6EFB-F372-CBB0-38D37195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981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hree people wearing glasses smiling and looking at two tablets">
            <a:extLst>
              <a:ext uri="{FF2B5EF4-FFF2-40B4-BE49-F238E27FC236}">
                <a16:creationId xmlns:a16="http://schemas.microsoft.com/office/drawing/2014/main" id="{3186337B-B177-9BD9-231B-2AD15094C4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2034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92AC-9896-5C65-CBF0-CBB54D4EAB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Changes in general terms: Exclusion of Russia, non-state controlled areas i Ukraine etc. Applies for all products. This has been informed to all customers. </a:t>
            </a:r>
          </a:p>
          <a:p>
            <a:r>
              <a:rPr lang="en-GB" sz="2000" i="0" u="none" strike="noStrike" dirty="0">
                <a:effectLst/>
              </a:rPr>
              <a:t>Removed Covid related information in this revision. </a:t>
            </a:r>
          </a:p>
          <a:p>
            <a:r>
              <a:rPr lang="en-GB" b="1" dirty="0"/>
              <a:t>Costal hull </a:t>
            </a:r>
            <a:r>
              <a:rPr lang="en-GB" dirty="0"/>
              <a:t>and </a:t>
            </a:r>
            <a:r>
              <a:rPr lang="en-GB" b="1" dirty="0"/>
              <a:t>Cargo/Transport</a:t>
            </a:r>
            <a:r>
              <a:rPr lang="en-GB" dirty="0"/>
              <a:t>: These product areas are excluded from the POG requirements since they are classified as “Large risks” in the EU regulation. IDD </a:t>
            </a:r>
            <a:r>
              <a:rPr lang="en-GB" dirty="0" err="1"/>
              <a:t>artikkel</a:t>
            </a:r>
            <a:r>
              <a:rPr lang="en-GB" dirty="0"/>
              <a:t> 25, no. 4. Large risks are defined in </a:t>
            </a:r>
            <a:r>
              <a:rPr lang="en-GB" dirty="0" err="1"/>
              <a:t>Finansforetaksforskriften</a:t>
            </a:r>
            <a:r>
              <a:rPr lang="en-GB" dirty="0"/>
              <a:t> </a:t>
            </a:r>
            <a:r>
              <a:rPr lang="nb-NO" sz="20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§ 2-12 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Link</a:t>
            </a:r>
            <a:r>
              <a:rPr lang="nb-NO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73893-C337-CFD2-4A8F-332083025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1E8ECE-CB79-980A-E1A3-99F00262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POG: General changes since last revision + general information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B3F28A-CF03-8129-AF93-9CBBEAC5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E2C32C-0C7C-4679-16C9-497C441C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568FB6-4A3B-E38C-1251-A5052E9F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583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B32D-30C7-F9E8-B954-74CB998E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>
                <a:latin typeface="If Sans Thin"/>
              </a:rPr>
              <a:t>Liability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4C09-C575-2F48-4635-0C290897F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EA0D-7FE8-F597-AA38-CC0C4D6F8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2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75163-7924-7AD4-D592-A9DA26B52767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-127590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LIABILITY NORWAY 1/2</a:t>
            </a:r>
            <a:endParaRPr lang="en-US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240539"/>
              </p:ext>
            </p:extLst>
          </p:nvPr>
        </p:nvGraphicFramePr>
        <p:xfrm>
          <a:off x="330000" y="231000"/>
          <a:ext cx="11862000" cy="68734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5126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3030279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295595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2787307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772093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179388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567863">
                <a:tc>
                  <a:txBody>
                    <a:bodyPr/>
                    <a:lstStyle/>
                    <a:p>
                      <a:r>
                        <a:rPr lang="en-GB" sz="1000"/>
                        <a:t>General Liability/Operational 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2024.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87303"/>
                  </a:ext>
                </a:extLst>
              </a:tr>
              <a:tr h="152125">
                <a:tc>
                  <a:txBody>
                    <a:bodyPr/>
                    <a:lstStyle/>
                    <a:p>
                      <a:r>
                        <a:rPr lang="en-GB" sz="1000"/>
                        <a:t>Product 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Q2/Q3 2024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34850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Architects and engineers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Q2/Q3 2024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210793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Non-Tech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Business consultants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2024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339229"/>
                  </a:ext>
                </a:extLst>
              </a:tr>
              <a:tr h="320966">
                <a:tc>
                  <a:txBody>
                    <a:bodyPr/>
                    <a:lstStyle/>
                    <a:p>
                      <a:r>
                        <a:rPr lang="en-GB" sz="1000"/>
                        <a:t>IPR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 For If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94149"/>
                  </a:ext>
                </a:extLst>
              </a:tr>
              <a:tr h="320966">
                <a:tc>
                  <a:txBody>
                    <a:bodyPr/>
                    <a:lstStyle/>
                    <a:p>
                      <a:r>
                        <a:rPr lang="en-GB" sz="1000"/>
                        <a:t>Legal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 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645184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Lawyer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 2024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product, launched in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747436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Crime</a:t>
                      </a:r>
                      <a:endParaRPr lang="en-GB" sz="1000" strike="sngStrik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 2024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770771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Computer Crime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 that have IT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850207"/>
                  </a:ext>
                </a:extLst>
              </a:tr>
              <a:tr h="320966">
                <a:tc>
                  <a:txBody>
                    <a:bodyPr/>
                    <a:lstStyle/>
                    <a:p>
                      <a:r>
                        <a:rPr lang="en-GB" sz="1000"/>
                        <a:t>Identity Theft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756026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Management 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Non-commercial entities, non-profit associations and resident owned housing associations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Commercial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 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180456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Management liability 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051932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Management Liability Individual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lang="en-GB" sz="1000" i="0"/>
                    </a:p>
                    <a:p>
                      <a:pPr lvl="0">
                        <a:buNone/>
                      </a:pP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63799"/>
                  </a:ext>
                </a:extLst>
              </a:tr>
              <a:tr h="444414">
                <a:tc>
                  <a:txBody>
                    <a:bodyPr/>
                    <a:lstStyle/>
                    <a:p>
                      <a:r>
                        <a:rPr lang="en-GB" sz="1000"/>
                        <a:t>Management Liability International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lang="en-GB" sz="1000" i="0"/>
                    </a:p>
                    <a:p>
                      <a:pPr lvl="0">
                        <a:buNone/>
                      </a:pP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6670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737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777154-C627-D09B-2928-5666637F0F0A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320238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LIABILITY NORWAY 2/2</a:t>
            </a:r>
            <a:endParaRPr lang="en-US" sz="2000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62868"/>
              </p:ext>
            </p:extLst>
          </p:nvPr>
        </p:nvGraphicFramePr>
        <p:xfrm>
          <a:off x="249446" y="158115"/>
          <a:ext cx="11059886" cy="66181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0536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1653870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653870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1905324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402416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653870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452690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Appraisers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Appraisers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lang="en-GB" sz="1000" i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603556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Auditors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Auditors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688922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 Book keepers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Book keepers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774941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Lawyers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Lawyers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45519"/>
                  </a:ext>
                </a:extLst>
              </a:tr>
              <a:tr h="619294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IT 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Center, Remote, Large, Broker, Partners. 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1000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 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2024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66623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Brokers and Financial Institutions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Brokers and Financial Institutions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669181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Debt Collecting Agencies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Debt Collecting Agencies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956149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Real Estate Brokers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Real Estate Brokers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068596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Insurance Intermediary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Insurance Intermediary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342179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Banking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Banking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642889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en-GB" sz="1000"/>
                        <a:t>Professional Indemnity Legal Assistant (</a:t>
                      </a:r>
                      <a:r>
                        <a:rPr lang="en-GB" sz="1000" err="1"/>
                        <a:t>Rettshjelper</a:t>
                      </a:r>
                      <a:r>
                        <a:rPr lang="en-GB" sz="10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Legal Assistant (</a:t>
                      </a:r>
                      <a:r>
                        <a:rPr lang="en-GB" sz="1000" err="1"/>
                        <a:t>Rettshjelper</a:t>
                      </a:r>
                      <a:r>
                        <a:rPr lang="en-GB" sz="10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Sanne Kleven, 29. April</a:t>
                      </a:r>
                      <a:r>
                        <a:rPr lang="en-GB" sz="1000" b="0" u="none" strike="noStrike" noProof="0">
                          <a:solidFill>
                            <a:srgbClr val="331E11"/>
                          </a:solidFill>
                        </a:rPr>
                        <a:t> 2024</a:t>
                      </a:r>
                      <a:endParaRPr lang="en-GB" sz="1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0594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872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B32D-30C7-F9E8-B954-74CB998E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>
                <a:latin typeface="If Sans Thin"/>
              </a:rPr>
              <a:t>Property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4C09-C575-2F48-4635-0C290897F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EA0D-7FE8-F597-AA38-CC0C4D6F8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32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7D7CB1-754B-43B5-B7F6-8A97E23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0" y="320238"/>
            <a:ext cx="11328000" cy="936000"/>
          </a:xfrm>
        </p:spPr>
        <p:txBody>
          <a:bodyPr/>
          <a:lstStyle/>
          <a:p>
            <a:r>
              <a:rPr lang="en-GB" sz="2000"/>
              <a:t>POG TARGET MARKETS COMMERCIAL – </a:t>
            </a:r>
            <a:r>
              <a:rPr lang="en-GB" sz="2000" b="1"/>
              <a:t>PROPERTY NORWAY</a:t>
            </a:r>
            <a:endParaRPr lang="en-US" b="1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8363D7-5EDB-44C7-80E0-84CF75A8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56296"/>
              </p:ext>
            </p:extLst>
          </p:nvPr>
        </p:nvGraphicFramePr>
        <p:xfrm>
          <a:off x="169258" y="908380"/>
          <a:ext cx="11243562" cy="4962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927">
                  <a:extLst>
                    <a:ext uri="{9D8B030D-6E8A-4147-A177-3AD203B41FA5}">
                      <a16:colId xmlns:a16="http://schemas.microsoft.com/office/drawing/2014/main" val="3210046240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3964206995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97584591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661306094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15403849"/>
                    </a:ext>
                  </a:extLst>
                </a:gridCol>
                <a:gridCol w="1873927">
                  <a:extLst>
                    <a:ext uri="{9D8B030D-6E8A-4147-A177-3AD203B41FA5}">
                      <a16:colId xmlns:a16="http://schemas.microsoft.com/office/drawing/2014/main" val="139628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NOT 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u="none" strike="noStrike" noProof="0">
                          <a:solidFill>
                            <a:schemeClr val="bg1"/>
                          </a:solidFill>
                        </a:rPr>
                        <a:t>DISTRIBUTION CHANNELS</a:t>
                      </a:r>
                      <a:endParaRPr lang="sv-S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CHANGES SINCE LAST REVISION (2020)</a:t>
                      </a:r>
                    </a:p>
                    <a:p>
                      <a:pPr lvl="0" algn="l">
                        <a:buNone/>
                      </a:pP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sv-SE" sz="1200">
                          <a:solidFill>
                            <a:schemeClr val="bg1"/>
                          </a:solidFill>
                        </a:rPr>
                        <a:t>NAME and DATE OF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3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Building &amp;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</a:rPr>
                        <a:t>Companies owning buildings     and/or content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​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 </a:t>
                      </a:r>
                      <a:r>
                        <a:rPr lang="en-GB" sz="1000" err="1"/>
                        <a:t>Center</a:t>
                      </a:r>
                      <a:r>
                        <a:rPr lang="en-GB" sz="1000"/>
                        <a:t>, Remote, Large, Broker, Partners. Content is </a:t>
                      </a: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“Sustainable building” is a new coverage which can give an extra 3MNOK for sustainable measures after a large damage to commercial building. “Building check” which is an offer to residential buildings to get their building checked by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Anticimex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/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78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CAR/EAR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</a:rPr>
                        <a:t>Building proprietors and construction entrepreneurs </a:t>
                      </a:r>
                    </a:p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effectLst/>
                        </a:rPr>
                        <a:t>responsible for ”CAR/EAR”​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Customers not responsible for ”CAR/EAR”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/>
                        <a:t>Customer Center, Remote, Large, Broker, Partners. </a:t>
                      </a: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lang="en-US" sz="1000"/>
                    </a:p>
                    <a:p>
                      <a:pPr lvl="0">
                        <a:buNone/>
                      </a:pP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53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Business interruption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Companies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Private persons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Partners. </a:t>
                      </a: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lanned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GB" sz="1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Webshop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2024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1E11"/>
                        </a:solidFill>
                        <a:effectLst/>
                        <a:uLnTx/>
                        <a:uFillTx/>
                        <a:latin typeface="If Sa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21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Wind turbines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Owners of wind turbines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Customers not owning wind turbines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33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Private Buildings and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Homeowners and companies </a:t>
                      </a:r>
                    </a:p>
                    <a:p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owning villa or cabins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kern="1200">
                          <a:solidFill>
                            <a:schemeClr val="dk1"/>
                          </a:solidFill>
                          <a:effectLst/>
                        </a:rPr>
                        <a:t>Homeowners and business owners not owning villa or cabin</a:t>
                      </a:r>
                      <a:endParaRPr lang="en-GB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6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Forest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Forest owners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Customers not owning forest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39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/>
                        <a:t>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Customers owning animals for commercial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Customers not owning 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Customer Center, Remote, Large, Broker,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major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1E11"/>
                          </a:solidFill>
                          <a:effectLst/>
                          <a:uLnTx/>
                          <a:uFillTx/>
                          <a:latin typeface="If Sans Light"/>
                          <a:ea typeface="+mn-ea"/>
                          <a:cs typeface="+mn-cs"/>
                        </a:rPr>
                        <a:t>Marius Austad, 22. April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6451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C6B69D-F833-30C9-E747-473BE3928696}"/>
              </a:ext>
            </a:extLst>
          </p:cNvPr>
          <p:cNvSpPr txBox="1"/>
          <p:nvPr/>
        </p:nvSpPr>
        <p:spPr>
          <a:xfrm>
            <a:off x="330000" y="6414651"/>
            <a:ext cx="9279946" cy="24622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 If Distribution channels: Customer Center, Remote, Large, Broker, Mobility, Partners, Tied Agents,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Webshop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331E11"/>
                </a:solidFill>
                <a:effectLst/>
                <a:uLnTx/>
                <a:uFillTx/>
                <a:latin typeface="If Sans Light"/>
                <a:ea typeface="+mn-ea"/>
                <a:cs typeface="+mn-cs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28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B32D-30C7-F9E8-B954-74CB998E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>
                <a:latin typeface="If Sans Thin"/>
              </a:rPr>
              <a:t>Vehicle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4C09-C575-2F48-4635-0C290897F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CEA0D-7FE8-F597-AA38-CC0C4D6F8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993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102707700725431"/>
</p:tagLst>
</file>

<file path=ppt/theme/theme1.xml><?xml version="1.0" encoding="utf-8"?>
<a:theme xmlns:a="http://schemas.openxmlformats.org/drawingml/2006/main" name="Blank">
  <a:themeElements>
    <a:clrScheme name="IF 2019">
      <a:dk1>
        <a:srgbClr val="331E11"/>
      </a:dk1>
      <a:lt1>
        <a:srgbClr val="FFFFFF"/>
      </a:lt1>
      <a:dk2>
        <a:srgbClr val="0054F0"/>
      </a:dk2>
      <a:lt2>
        <a:srgbClr val="E8E0D9"/>
      </a:lt2>
      <a:accent1>
        <a:srgbClr val="87C7BA"/>
      </a:accent1>
      <a:accent2>
        <a:srgbClr val="FCC74F"/>
      </a:accent2>
      <a:accent3>
        <a:srgbClr val="FF8569"/>
      </a:accent3>
      <a:accent4>
        <a:srgbClr val="4CB0D3"/>
      </a:accent4>
      <a:accent5>
        <a:srgbClr val="6B9994"/>
      </a:accent5>
      <a:accent6>
        <a:srgbClr val="B08759"/>
      </a:accent6>
      <a:hlink>
        <a:srgbClr val="331E11"/>
      </a:hlink>
      <a:folHlink>
        <a:srgbClr val="6E625E"/>
      </a:folHlink>
    </a:clrScheme>
    <a:fontScheme name="IF 2019">
      <a:majorFont>
        <a:latin typeface="If Sans Light"/>
        <a:ea typeface=""/>
        <a:cs typeface=""/>
      </a:majorFont>
      <a:minorFont>
        <a:latin typeface="If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0D9"/>
        </a:solidFill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C7A9E997-B539-4468-87AD-C67166513B74}" vid="{6D163072-F8B5-4B7C-A1B1-DF7DCFB002B0}"/>
    </a:ext>
  </a:extLst>
</a:theme>
</file>

<file path=ppt/theme/theme2.xml><?xml version="1.0" encoding="utf-8"?>
<a:theme xmlns:a="http://schemas.openxmlformats.org/drawingml/2006/main" name="Office-tema">
  <a:themeElements>
    <a:clrScheme name="IF 2019">
      <a:dk1>
        <a:srgbClr val="331E11"/>
      </a:dk1>
      <a:lt1>
        <a:srgbClr val="FFFFFF"/>
      </a:lt1>
      <a:dk2>
        <a:srgbClr val="0054F0"/>
      </a:dk2>
      <a:lt2>
        <a:srgbClr val="E8E0D9"/>
      </a:lt2>
      <a:accent1>
        <a:srgbClr val="87C7BA"/>
      </a:accent1>
      <a:accent2>
        <a:srgbClr val="FCC74F"/>
      </a:accent2>
      <a:accent3>
        <a:srgbClr val="FF8569"/>
      </a:accent3>
      <a:accent4>
        <a:srgbClr val="4CB0D3"/>
      </a:accent4>
      <a:accent5>
        <a:srgbClr val="6B9994"/>
      </a:accent5>
      <a:accent6>
        <a:srgbClr val="B08759"/>
      </a:accent6>
      <a:hlink>
        <a:srgbClr val="331E11"/>
      </a:hlink>
      <a:folHlink>
        <a:srgbClr val="6E625E"/>
      </a:folHlink>
    </a:clrScheme>
    <a:fontScheme name="IF 2019">
      <a:majorFont>
        <a:latin typeface="If Sans Light"/>
        <a:ea typeface=""/>
        <a:cs typeface=""/>
      </a:majorFont>
      <a:minorFont>
        <a:latin typeface="If Sans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pStyles><![CDATA[{
	"Styles": [
		{
			"Base64Png": "data:image/png;base64,iVBORw0KGgoAAAANSUhEUgAAAmsAAAA0CAYAAADVC3/vAAAAAXNSR0IArs4c6QAAAARnQU1BAACxjwv8YQUAAAAJcEhZcwAADsMAAA7DAcdvqGQAABQ4SURBVHhe7Z1Nkiy1DkbvBtkHi2AJrIANML9zxkyZMmTIjB30i1ONXyg+lE7/SJnOap8IxaW7ykpJlmWls6r59rHZbDabzWazWZZXs/bnn39+fPv2bUp+/PHHj59//vnj+/fvH3/88cfHP//887rAZrPZbN4Tby+4Q/76669/LXou+KB+/fbbb/++uvnqvJo1L0ki5Keffno1bpvNZjMCN5LcCFJP+HfXk7XQmn+XnDVrT8ij3axtaqQ2a0VYHCyWzebd4UT5999///j1119fNyvk/7uT5fPRif+uJevgzc8dUmvWovMoK993s3YMMScWGXL1U0CuqfNc5O+///73Xf/lsFnjkaY6VRMefzJG9VghuTebd4a1oHn/7mT5/Msvv/xHL0Kd2ayB3QN6hL1A55Wbeu+9LVLbcKPziOuprihUL9fa5B4o1Rr9aMhTz4YiNQ6btZkk4Yj5qHHbDdvmneGOW3P+3cnyeTdr78vRAUEG0XmUucZV727WPvEa5Ci5slk76ouK1Ehp1gpeUiOcwm0274i3lt6dLJ/3Y9D35cpmLTqPMte46t3N2ifv0KxxiGWvWx6hW6mR2qyBGljkqgBtNleSWchXJdNnNtTVPxi+6cfLmcwT08g8ysx31bubtU/0dPSJ/PDDD/+3nxz0biJqvF71ki8ySbyuGGM3m3djN2tfw+fNHF7OPOWJy27Wrsc+Pnxi76Cf0aRR682jS5o1KHc1VrjuZvNOZBbyVfmKPm/muGLPySIz31XvbtY+sf1D5glsBpovnBJ6v0dqHDZro8/zj/A+v7a/bLB5NzIL+ap8RZ83c3g5s5u13awdYWNSmp2nYBtNHoWWby735tFhs8bvIvG+ssoH7DabdyKzkK/KV/R5M4eXM7tZ283aEU+NCbZa2zm0KvTm0WXNGtgP2BXZbN4JXZxfIce/os+bOZ7crGXmu+p9Skwy0Vx5Skz4A7fWbn18u3SzZj8kWOTqvx682WTyFRuXr+jzZh7Nmadswpn5rnqfEpNMtD/J6E0y0H5H/+8Ej2vWoq/DMaNeh8etfNMoqjFET7mOfnGCn/k9r2c2onymkM/8eTHFX57rZ/+ZgxXiUIPF4f2fNTjhzbLtjsaFXCh+6jwUX3k9+nOohSc3a+QI9nuxQ/g96ywrdq3ckcvZWD+QpzQmmfmueiNjsnq9PkLj/YRmjTham715fFyzpt2mR4t9FFPvMavKTPJzTc+HmvD+Fh9bIQla/LQS/UWOu+LQkgfQax+bYC+enhkZgVz2GoyakDuja8DTNyMt6Jioz7lSL7w/SlmTmdgpK+XyXajtUbH10Gu15JGOmZUWdExETHpzCImo11EQA2vbE7B7NDXaw6sBNV6vthaOWbyNpYUz+47+8O6RjDQvFEFPV6tELLreBWeF5Ik4HbgzDi15OmofxbunOHk6ZqSH1huTmrAWe4uxp2dGWtAxrIFZZtYRErGWVsrlu1C7r2zWWvJIx8xKCzpmNiYr7FuzPO0P4qq9uq4LXg2o8Xq1pXBEoNeg6LWiY4t92qhRqEiwIkd3zz3F9kgHv2cx2Ovx89H7Z75y7Okkfui010c0WazMPBpdIQ6qy+YpTbh9jfjwO2sXPx+dRmFvK974GWlFfbTCBmR9RWrzQHxWb1Cx0Y6ZadbwVfUVISc0h5FaY8f7Z1B9d+XyXajN+JTFSB7Z90dICzpmJiZH657fX1WvI7BrkHxfGe2lWKNH6HuRGpc1azRHeo2eJNCxxb6yCPn3yGbv5K110r0EJnnO4sPrXqEfSXxPT8tGwSLUccjI3K4QB1A95frWV3LhrCnldS3gSKtdttBZ8Xz13qfSgteo4QPjzz5ncjQPPcVPbS6S6bPq5ucRjho19LWsB+zVsUitGJ+huu7K5btQe1tzYoSRPCp5qqK6EO99Ki14ekdYpV5HYG9IWubtTqytrMkaxLq8t0iNy5o1LwHOipBFx0LZvAjK2QkBSa86zk7XPJv5zFgP3nV7FqDX5PbEjXnUQt6b8CvEoaA68I+5Lz9TpFo52sBnct/zMwKac9WLr70fBvYavpF5sGT5DJp7vblbsEW0SK/fR/nSsx4tqme1XM5GbZ3NwxpReQSZ+a56R2KyUr2OwNqw8g2I1uizusDatO9Harxe9QZFLnJPP4WlBx0PpTi1PtLUgl1LYF6z7z17fw1vg6S4tkBy2nEjd/I2/r3jV4lDwRtfilPP5lbwcnOmIGQVct2IR3wtMNbq6l2LSubmFbHJ6hpCRjeeo6Zo5Bt0qmO1XM5Gbc1sBiLyqJCZ76q3Nyar1esI7PUzc2QG4mLtbMkvb73WeL3qDeJ3UUTc1ep4ulb+7SlGdL7YwrVrxZXXtCDPFj3dIFuLhR2DjC4WFl7vol0pDgU7FsFG/sXOkQ0TvKI0qksL+cymoKALnbPNlXda23rD43GFz6O6vdo2a1+UTtWxWi5no3ZmbsSzeWTJzHerF+mJCfO8Wr2eRdfaUTzwnfdSx3gP/41chY1T6/r16kiN1GYNg3WyEX7Xi+ogCfk3oxBpwZspnoWRGPdOZjSrxMGiY8vR80yhn33UbMks5EDDPdNYFayNyEz8Mn1G14xuHY9E1AyvKerJY9Dxq+VyNmrnjN9nzOaRJTPfrV6kJyYr1utZNJ/12sTHOwyywuusrYxeAfQ0s3XOvNjWSGvWcEC7fITfjeDpiVwkFr0WEx2BJhWLq0bvZEaj174rDhY7DkHXaE5ZNFdHfc0s5JHo5jUzt5k+q509uvXRBNKTazUo/Kq79xRDx6+Wy9lYG5GexqSXmTxSMvPd6kV6YqJjV6jXs2isS19y1F+cCbZHNm3osnb0HETd1qzxfu7gCMZREHFk9DGep6/3sV4L2iUjUZOriXdWmHsnM5KV4mCx44pEFKWoYp5ZyCOJ8hcyfVY7e+aa99qxSORnbsrpvpUedCyyUi5nY21EyKMsZvJIycx3qxdpjcmq9XoWvTY+0WPY3/UK9kc8nQCtAT19U+/+ftisRcvss3NPZ2ThLehj25FHtkd4cT6bXH1/VJKdsVocCjquZ2wNLQCjBTizkEdibZy1M9NndFndrZsX6IkAP0dSPjdrpeeRo45FVsrlbKyNSM/c9jKTR0pmvlu9SKudq9brWXTe1E/6Ctac9gL8XA6P7Put9KxVD31E23sD4MW1RnqzRrAjJtbTHQ1du14juoCo/rPTQd1wrii8K8ahoOOQCKIKcGYhj8L7XNOMnZk+o8vqbs1DirUdh0ScWil6jZ6bUh2LRPCEHARrI9I6tyOM5pFHZnytXqTFzpXr9Sw6b0VYZ60nh7xPT8CKzDRs9gniyI3gEs0aASZZIk++vGtE421iEY2mRe8MzjYQLQwIdwuZrBiHgh2DRN1BRhXgKD2Z6A0AsupjIXRZ3VyrBYqwHYfM3kl7zJze2XHIarmcjbURaZ3bEUbzyCMzvlYv0mLnyvV6FtsQFRldxzpvCPpbmz4L/ls9zEEvYc0aDQHOnQkdNuORjMeSBbVv9rGqB/7odaLRotGy0L3NlSTL2Hxg1TiAHYNE5YH6PFqAo/RkwPrUolsEu0fJ9FnzpNVOtQnJqE/eHXsrOm61XM7G2ojM5OAZo3nkkRlfqxdpsVPtQaLR+F2VU1qvRpoiizZZSK8v2i+NrtuwZo3frYTal7GwNSGvkJZEYZPx7jAQfk8CRm5Eq8YBdFxUHkQV4Cg9kXDnaD+7Qc7oDcBMHDN91lxstVPHIRmo70hr7dRxM3NgyZyPSKyNSJT/HqN55JEZX6sXabHTy/VsuTqnqGFRe5wXr55+xzaQoydzsJu1CVZOehLVO2GzQuKwKc+euK0cBx0XlQdRBTizkPdAvnDqrXem5Aiv6RzPxDHT51E7dRySgfqO7GatDWsjEuW/x1Py3epFWuz0cj1bVs2pFrx+p/V0TOd+5rN7X6ZZy3gEePSIKFN6k947xj0SEnBkHleOg46LKvBRBTizkNdgnikczPlRU48t5S6Q/7avzcQx0+dROzUG/JwBdcheB2kt4DpuZg4sd+VgL9ZGJMp/j6fku9WLtNj5hH1rNTQfkDOondzslvfPxuDLNGsZ9uk1KPAslkwZaTrLYy2bODXBj554eeM92yOlNQ5qG2MjQI/VO7oQo/S0wJye5UE5bdVHCFqsZuKY6fOonXYMkjUPXu0ctXFmDiyZ8xGJtRGJ8t/jKflu9SItduqYVfetleCGSuN29nk4zaHZx7Je7aixmzWDXmPVImchwVobt9ajXh23UhzUNgpHBOixekd9jtJTg0JJQbbXscI1saO2RniPHTMTx0yfR+20Y5CMeQCvdo7aODMHlsz5iMTaiET57/GUfLd6kRY7dcyq870SNFoat1qs9Ru3Ebnq1Y4au1kz6Ab4tKQnAXlMWtvIOTI/Y+U4WLuQiEUDUQU4Ss8R6LP6Eear90smqmcmjpk+j9qpOczPGezHoONYG5Eo/z2eku9WL9Ji58r1emVszJDaYUbrU6wseeUvhuxm7RNd0E9Oeu4E1J8iZw3bynGwdiFRBT6qAGcVchoxLRgU6dHHEVYPMhPHLJ9Bc7HVTh2HZKC+I621ScfNzIElcz4isTYiUf57jOaRR2Z8rV6kxU71bdX5Xg0bs7O46XuvltccY8hu1j7RpM+6G78S7vK9u4JaEVg5DtYuJKrARxXgrEKuc8ij7xmsLmQmjlk+g+Ziq506DslAfUd2s9aGtRGJ8t9jNI88MuNr9SItdqpv77BvXYGNGVKbR33v1fKaYwzZzdon3jct34GjU5kjVo6D2hVV4KMKcEYh53g+WqfVh8zEMcPnwqtIGd2tdqpNSM9j4lZ0bpBWdNzMHFgy5yMSayMS5b/HaB55ZMbX6kVa7HzXfSsbjVltHpmHaOGGW23w3oe8Pm6BIbtZ+8T7hshqcRiFCVffjjavleOgduFXBBqf0QIc3VgxR1YfMvpHGAveem/9nJVHRjNZQJfV3Trf3mfJZv/6uYf+2QRuilqx45DVcjkbayMS5b/HaB55ZOa71Yu02PnO+1YmGjPm9Uq8OlxjN2sGb2Oc2cRWQ307+rzTynFQu6IKvN6djhZg3RRmC7na1fIFkTOii3u0zxbV3TrfXg4Ty2j0Gj0FX8eulsvZWBuRKP89RvPIIzPfrV6kxc5337cy8GKWmX8eu1mbRB8XXt1tZ6KnALXkXDUO1iYkaoFFFeDoQq76IhoOPRlA3q1ZAx7127HRn+XxTu96vvChY1fL5Uy8PSdzs5zJIyUzvlYv0mrnO+9bGVx18l7DWwM1drMmeM+RZx87rUJPwVo1DmrTahtcdCHXhiPCX6uvyMx6ivbZorp7mlU9YUK4o47Ca3p71oiOXS2XM/H2nCj/PWbySMmMr9WLtMbkXfctmqqMJspbu1fjrYEau1kTso9HsbtHH8fZUScCWmRqdqwWh0KWTVEFOLqQW13I7B0z8VKdyMx6ivbZMqPby+HZb9EW2AhVd+/c6PjVcjkT8s3aiETWFyUyJpnxtXqR1pisWq9nKA1odP5GrN0IvI+j1NjNmoMuRiTqLqXopgE7e2Ri7Yjwt+hq1blKHCxqz2obXJSewswH2BXmrjwu0RO7mfyK9tkyq1vHIxE57J1k9MZQx6+Wy5kQK2sjktkMRMYkM75WL9ITE7ULubtej6J1L/IzeN6p2tWPQIG5VTtqHDZrmQtnBLUvM2G8eEQsSK+TPvJDE2r2dI3rWH3IGSvEQdFxq21w+uht9gsBXmEZLVylAPKv+jtTrKJ9tszOi5fDs3fRUetCdayWy5l4MZx5NHlGZEwy893qRXpyYsV6PYp+Bg+J+AiDtw/etT6+TLOWbZ8uSGTmEYqXJLVFHr3J6ElKq66746Do2NU2uN4FeIZXKBHyowdiXMYyB+rvTByjfbZEzEtkwwtRG4nqWC2XM8lqLI6IjElmvqve3pxYrV6Pws2jXpd1N9OwMTarCRyhN492s1bBbnBFRhLfS3iS5uyI2lt42NR7tO1tVj0JenccLDo+Kg+iirnnI7+bwSswSIvvXNs26uWEVgvFzMlths+FqHnRmxWkN3dYM56e0cZP9ayWy5k8uVnLzHfVO5ITK9XrGbBZr4+MrDeaP6+Ozty0zaI1GKmxm7UKR504BbtlcTLea5TQ2doseQuP8S3+M6/e+N7YrRCHguqIyoPIYm71IGd+nj2CxEfVaYXY8h4rFDpvzsq1sEdfYz7L+N4iprpmfS5EzQu2ePFAH+vkDGLijR/ZBAuqi2tEEJnLWTy5WQOrC4nKd9U7khNHuX5HvZ7lqGFjX5vxBZlZuxEwt2pTjUc0awT8Lvu4tnc3jZC83kbJiZjXJJUxvQl/pAuh6HjXP7J5NEFXiENmHmgxx9dRjgqMxoj3EQdeO0PtGxGNVU0n89ZDhs9Q3ltkZpMlf1RfEeabfLW2IrUY8f5RnpLLWVzdrEXmEWTke+Q+vEK9jgLbPJuQEV8Q3nM32KB21XhEs7aCfSSE2tArMwWC5PN09khEzO6MQ2Ye6AaHzKCbw5m03HnPxN47Kas1L0gvGT7rmIgN3ZvrHsHP1pOSI56Uyxl4/kfM7REZ14rO94ycuHvfioLYHDWfPYIOdK0Ac6v21Xi9ShLpoKjCEUFmYesBO0YKPWMiEoTPChzd0dWEBRv5OYO74pCZB54/MxDvnhi1Pnbk6L+naGHD2R0xNwJWJ/89EtcMn3VM74nfEdS82p23J2zOUfn2pFzOwPMfu7PQa0XkUXS+Z+UEenvsLMIYxq4E9a933SLUtN6PdmTD3KqdtVq93ip+ACxSJp4myFsEJBOv8Z7IJslC0tK43XV9WCEOq0NTwDx5BYaY8dpIQSx6Ne40FPyOQnDXY4ssnzMgRsQKu7wmuNiLT5uNx1Py/Z3qNeu25gtrmd/fWQdj+fj4H5XT0+ipj0HEAAAAAElFTkSuQmCC",
			"Name": "Presentation Title 54",
			"Paragraph": {
				"Font": {
					"Name": "If Sans Light",
					"Size": 5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IAAAAgCAYAAADe16AYAAAAAXNSR0IArs4c6QAAAARnQU1BAACxjwv8YQUAAAAJcEhZcwAADsMAAA7DAcdvqGQAAAO+SURBVHhe7ZlBUuMwEEVzwdyDQ3AETsAF2GfPOlu2LFmy4waeeYw/88sl292y4jg4v0plcJSW1HpqtZRDd9ddf/UNwtPTU3c4HJoV7A31+fnZHY/H7/L29ta/bavX19efPnx8fPRv74poNRC8DWC4hG4JBPr38vLSPTw8/PSZ8vj42J1Op+7r66uvmZPsYmdol/djfglvDW60RlkQ6DT1SlCN6RZAYIKjCw8gMorafX5+7r/xX6uBkN0aNKjfBIJ8oD4OVyiQ4BuPEqzkOQ3t4rP39/f+03/ifwdlaHc1ELL6bSAwyZosnnP9Y9VqLIxrSg7B3CIDPtX1yHAHYSUR5rN9c3DG5BN7Pp/7t9PyiEM0QXcQVhT9Y+KiisLDys74CWBkV9HmDsKGRZjXeOZWe+aUgW9kV9vDZkFQ+FoLBCVq2KDgeIXNa4kET+OJhv2IHAT5Nw1CZmJcTrfCkUsRIFpKqgGBelNtA+QwA19LS8CekoNQHRFqQfDGtwKC16fgFN5R+Nuz8eyZvoV0KTSVLNaotCg3A8JQNe35xM6B4HW1KkryrDzS71bybaF1uz4m+WmXIHhfIlm8O26NvMEviCIXSlmVjqVXAWFqkqSa9qIgKBHlGZWcNxU9loo+O3S1vp7SWK62OxC8H5lM3M/0LSWbXgCUCbuEStEA7Q4EX3EZ+Z7d8hQhm8PCuCN+yshhHi6C3YGgbSG793LPINseUluK3IAJUh8pkRwmIvd/yae7A0GfLymXAsHlY2mRMPqWULqF3BUIvqqXlDVAQD6eJW3qPoIyukD656xk6JZB8D6sNZlLpW1imNxF5TnRVAK6eRAyx7U5EDwitNp7L62an68l98fceNMg1O5XtSBkVu4cCEif1wK9tkge1efMcdfvCyLQp0Gg1GgrICjU8rwF1Vw1ZyFAuwOBrUZ1Stnz1uRjitxf1ECAdgeCOypju4VqfqfIgFsLAdo8CJmffyMgoJpMnEnkOzi4JpIwodnMX21S5nIa/6EqCwG6CgiRlai6LY+Pku+7Ufs6i49dyEzJ28sk25HzP1oKAdosCO6EaEiNgoBwmOrS1tjkYsf7QvitkbfHpE3ZoU2/Zp6q2wICtFkQfL9joAyS7/Hk/xIcGRCQTw6FCWcrwg5PB2Bu8iLyo6BssmXQnsbmAETapI7brClExdVA8Ill0BH5ZcqwlByUBQENV3ypMEGtThjYEcyltih8Fm2z9P1sSYFwLeEMJl2rhlUV3Soyoh32crVDicJUK+wzHh/bpdssq+v+AAzVk4PIMszrAAAAAElFTkSuQmCC",
			"Name": "Title 32",
			"Paragraph": {
				"Font": {
					"Name": "If Sans Light",
					"Size": 32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HkAAAAUCAYAAACpkJLNAAAAAXNSR0IArs4c6QAAAARnQU1BAACxjwv8YQUAAAAJcEhZcwAADsMAAA7DAcdvqGQAAANKSURBVGhD7VptFqMgDPRcHIjzcBov42HYRFAnMXyouO3u67yXPxXCkEkCtp3iD/89sshLDG6K05TMz+lTG1fGfgdm/w/wXRaK7AUscwzeRZf3tZpztL+zl72S+wPxE3kYSCgPsdzM+RANrQ4sQYqrTW3yocguhkvp9xkswXXu7e8BOdlWii0lBozxNGjhLqASxsHkn8ifwOx3PtPkKYZbEJc4C/E9SSqBOqGQCZgAx9yfyB/AEnxut2cRGWUtbBERuNctCV4VeaGMddBCeLwj59W8KF0oQt88XGub0yPyJa54Jq4OUwXunzkSoEqWwHwLwbOEWoEdwAWbmzHmJZFxjGX2vDXQ5vhsHLw8VqB2EWGhqiLf4QoVRQ4xdocVuHagJDJ+ri9XO0QsEodXREZfazWsFwMyIaIKApIjMQOVwnahQBHO55ASibJ3Vus56gTbc723W1xRZPLtOA6Zb38cyyj5EFytwK/Alp70MUXuN0PkUytTgHaiiaaWaVUABlW1KfBntjBV5YLSba4YSPWMffYcLyUIvjIWXyPy4cdIgBUVwYooz2lvXFa6XRlXuZ4DOQq1/eAzKycTOkXmb032tnUybJ96g63zTZtVtQqqXctgt48Ohn0mP+GKgezYQy+wKxl+2wnN6BY5f2iiFlhcoMesAFEizSF6fcPebJjIT7jC3O5u1IBo0/ZeroucOL8oMi1gdgK0PC3jeH/Mtp9tpaCOEvkq18EiU7c6uJTj/yW3a3yGmd+G2AAFTr5nviHyfa5jRe4TeEXrksnAMdnZYJE7/ciyIDQCjtmpNtduYehbcrrHlTFKZPIDsazHnYEJYScmJvQWj+Eik6Pdjx2APD+/CyfUyesqFz5b64n2pfZ2iytjgMiiRZe7kIYl4gE7juNFFs/JKAjHeUck4NmxjpyDX0qkL+zpErY/J/KiuirrkYgssPeHmHJvd7gyHoqsBa6+zeQ5O3Au8SIB0jjJFxPgocilsXJBy05ZiFWljMeKaiYT66pqFcYigO8z3xtcH4msEqtpjePLMC4SRBa5R7gNvWNJGK4ktaH1G61SVIi8CDjfrvfBtC78AHH6BwRl8v0fKC5yrdwR2hggMoOqdz79kKOPFUaMfwBQUrp+t3PE4QAAAABJRU5ErkJggg==",
			"Name": "Header 20 ",
			"Paragraph": {
				"Font": {
					"Name": "If Sans Medium",
					"Size": 20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FoAAAAZCAYAAACxZDnAAAAAAXNSR0IArs4c6QAAAARnQU1BAACxjwv8YQUAAAAJcEhZcwAADsMAAA7DAcdvqGQAAAL0SURBVGhD7VnZkeQgDHVcBEQ8REMyBMNKIDCHADE+drprXhUf00ZCerqw5/B/eAWBaGeUP45juJTS3lgXBN6F9Rpt0Jb+fgjOeqNrDtBn6wQ+d7LKK218K1kRrYFMB8rLZa3xWpEi1St4Fs8T7az2KviGyWSj38HnSJwyE4+dKWSJL0P6gPBStCE6/MYi7ZkefDseJjoTxSUQkKZ7wk6Qbaxs/6wgeqQwYab4KbxANLYI+rNDCgRz/io52+cbRDtvsJy+ieglRudLuKhlb8xo6k/U28KC3q4N9D3awQNLFAZIkoGlwLgowzg6ybISMp9WGBAtsoGCccSKkRMNQ6MshRpJaZy4OK0dTOM8GIblSY6AHAYkyYUpHmQ4R2sHeNCeRTCWIEK7uURcrOZV2ePXRBeTFDONw3RoTKI/lcPbgNZ8Rk2DDqAzr/OMvPR6Rr+3KPcVRKPTowUZN7pHC8qINUwgFwPB7RmUNCGeN8t4CegMplVeJBoyi7lHO7hb5gv58NBBViYwpIqMpczlCI1B4Mi8p23M7BPZDij3yXt0Iqshe+xwiT47pm0jY5K5o/ZxR9tYVNuzRANSKZ8HSAYTgvZ1RAsDxHrEP4u+XGkbpHei43GiUxad0/Z/Ep3sLnVcbRvJnwUXHQ88yqrdI5opqS3C7mwdCLInO3yxbUSbBPKL1hJRJ+HFjBbKMoZFuYVTk2EYUVdK0FkEcwciezL6Cu1RJ8nFHg0QRJd1QiCHb4xzokvbo/OrcuaQ7NuRXQWmfV4QvYhmyi4mitM2MCF0Kgfn4VtmyJyZYaQfX26UIFla4GfSXZIj+nZ4on/WEN3fo211jx714nOI3PYKHnrbokcTUqVtt41EMuhv/W4Xi5RE4F//Pbr2uSJ6tJT049BtH5USYTKiM2GbWZkDJFhDE9j/sPQ+B6I/HiGz9tvGm/gKokNF7raNl/EFRMf28pPbxpv4TKIt3EbC8IH+GGbCaNj+Hnwg0XF45uGDN5rfncwA7/8BA7SbodanN/4AAAAASUVORK5CYII=",
			"Name": "Body 20",
			"Paragraph": {
				"Font": {
					"Name": "If Sans Light",
					"Size": 20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OkAAAAaCAYAAABSMXtUAAAAAXNSR0IArs4c6QAAAARnQU1BAACxjwv8YQUAAAAJcEhZcwAADsMAAA7DAcdvqGQAAAXpSURBVHhe7VtbjusgDJ11dR2zhm6gG2k30s/uoWvo9/yPKo1GGlXKtQMkNhgDCUlpb45kXd0Ew8H48Grmo9uwYUPT2ET6Bric7t3H53e3O/3ZJ+3ilbi2AivSR3c8fPfBQ9tfzVMZJWXbwOXUGt+K8b7+DO8+Pu/d8cs+n4Ov327n6jz8djf7OAuab2tcCW5fj+5yfUz278C/LE5/3REmrIF7z/8O4/uwBUYMK2l+Im8irYFq8aZJWivxu79u7+osTnzFtzmuCBrfn+5in2YBhLYnY+Nsd/rtLlrfWBwE83YZM0VaK9DL4nY2W6x039ZDzXjX30IuJFJAW1wR00RKc0q2mDYIXyizP8MKjKuwJ/gdPHfYRPokNBNvmNVNctC6lxPpLFTniiDxzfVn2/Yf4OIEBVtmJt5Q9HTcqRANqIBH302kT0IT8Y6eERsU6SJcEeUivZ1/7HZVXnnjYyuLkILmqhPxoiK9QWB3Q1lTHrc5aiBiB+pznh9ty/nkiLSIKz1T9Ns2M4MOzw4wAAkx1Yt3xsBfcQWisQGD/xu+5rICt1wjwsT347OL9lETTUNcmeglk/kNwHwLVkIDSWg9aJuxCUEos5BIaRnJZL8+uGJ5axhsW5ZBO4ij0FSRTuFKEgPqp7EbTR/ktUTqzoBREycinvh8C0ctwadQpKtynStSBTGR0udmchfActlwWESktK5+NeoPxmBMhF4QKDkQ49HOmHigpiIK9/GeyHCgvPZ2hzE4ft8mcWWJgbM8xMHyzY3jGiJlSdGvJrZvyiWFgd8/LONiw33DZKO++SJ9BtehzOBPckfI61zExpblWtAPBxojM96iSPNNSJpgK+iBzGA+UbNN8QWB4IFkA0/qC5MC4K2yTBCTudJAeu+wTkiW1Pa8WryjiT9nBVb6h2AxVXyzRfosrgiN7wQo7TUj0rEeKdiIKUGJ+6Q7zldaeWYr5RoGshS14p3HUUpOGhct8aU2NVHF+CBa44rQ+JZDy0f6Lr57CvsT2e66JV8yuv30O80FkTZpQDyw9sBYIFMDYCCfSedwTSVVGnXijYglWUFyaokvJq5Wt+bbGldEyr8AdFcn5IUm4BG0r4Zv5TMpbSDHpASHxMQbvpO70fOsaHANZJHO4Tp/YOvEGxHnws959CsYfnYuO1ciMnMg8G2NKyLlnwm2zZVzsVykJucWFCk0IK4M1Kybxfj7k7WDO9vFAllLpKVc5w/sGiLlvhErvQPokZkDgW9rXBEp/wzQyyew2HiyiUi6A0EIZ9rKIqXvpIDGEZ9JEbFApgbAQBbpdK41BnYdkRrIP21pl1upOjVOmm9rXBFpTjqIP5g6lqlLTgQtY4VcWaSZ9cDKxJEQDJ1dvM7R9qZfHJVwRcwd2BVFirN87y99CBBDqn8aJ823Na6IlL8Gx9fUrY8jgrQVWRjoguLyubpI07OF9YetC/62aKCT91dZVmeqPbZ98Po2iStizsAaLCLSIHajb/wMJCHVP42T5tsaV0TKPwK2xZXqlSGJcIQcn/oiZe/BoOOxH6bHdrgP/ajAfEFyJ595AXk2wyrtgQhRoPvTKEbetylcERMHlmAVkdIJ6gQ8h75Zs8VCpPqncdJ8W+OK4Dkw3LTjv7ZEAF+gzkc06zOA+kJ7IFRTDp4THlTAM0UaK8sblCyYReiq5hmWZaspGGvXWy2Z4cCRukO+E7gmEyONevGmg+6vTvSdYnghky00xAIifQpXAz+3tLL+eKTN7ydAy1cwXKQorEhzhOeQWxaEhSuZ16H4h9kAIM8EczBnEwNo9zQGc3xuATPR9A/sC7nSIE8Sac14a4kP6GdoKQl9I77J/lFOXjKrvo1xHeD9gURf14IiRcDqid8q8zb9Y5XBsJJu+B8BCTes6LGkbAWvxLUuNpG+KfCDELMz0BKargqRGX8FvBLXZ2AT6buCbgMh+futP73Q6P9u072Xzt0r4pW4PgGbSN8Y8oVIaC0k/StxXRubSN8d9kLNvxQbPrls6Wz3SlxXQ9f9A+rFrzTui2MpAAAAAElFTkSuQmCC",
			"Name": "Header Highlight 20",
			"Paragraph": {
				"Font": {
					"Name": "If Sans Medium",
					"Size": 20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MQAAAAZCAYAAABuBoGaAAAAAXNSR0IArs4c6QAAAARnQU1BAACxjwv8YQUAAAAJcEhZcwAADsMAAA7DAcdvqGQAAAWkSURBVHhe7VxZjtswDO25co6eIRfIRSYXyWfukDPke/6LAYIBggFcUSQdWSYpypaXGcwDhLaxKHF5T4sT9E/3i1/8okcUxP3y0f35+09th9Oje7t9RYN18eyO4MP5Sf9uD479eKMPDFzPmA+t753+nIev7u0E8zy6K33ig223rW+I++3ZvV2e0315D/bnIVeBm9d3BzdHth/d4fw58mUgiGMg/T0Mnrbr7bM7nmig03iAZbFHQXx0b+/0QQ/y0zmOjdaC2INvALKdyKH77dEdII64OAdRAT8jNzG2w8UQxftnYku8vtB4WT0zQcTPRHAfc+Lm2JcgsK8kCCaK9KwWrQWxB98AZDtFED2hJdtAbnWhAhCHRNvxs0QQpYRZAy+F7yKIlphKnBmEc2POHDMFAUcj+ucILBiBJ6X65s8rBLFGwnP8dEGEnNK59rXzTs1z6/q09A3Q2r8UGk88cw5tG+4QdC4DB6Bf7PvRHYuXKNjywgWHbUI7BOfQRgjUWA1SeMnbShC4bcurGJ51cR5skBf87CDkJ47Fec4vg8EG7noSBnYJNvUtnP1fY+et1eKiCMLFFRIN5ccvCApMJg4Pijd3uPXfQ7L6i4u63VEgsQihP9nFJEcbKdBhADKoT0E0gKUFAWKH8WNe8gudkpeedLGgmJv8Ein5WyuItXyLz6Gu8DzYYp2xNQERf3S/Jc6W7r2YH6xrWRDBaU4SrNwS0gFHMFRq2sFbhfNDVr4pzgCa00/yhQRhFSQQRIwtAEkXYj9Jc/EiIhEc7JyCWNm3fpES/JsLrYbe2qb9EkFAIFoTtkKGQXiG6JjDDgsp9dELBsD55BUuhzdpAOzrF4RIxATaeBy3trKZdk5BrO3bcoIgLgjjoi+TBRGCoG1z0ODLFNpa9UmlBCQQyO9yllYxifh6Qf3HJQD74W9yrGN/ykc7LQc4lpFTZYeMdi5BrO/bUoKweOTiWEDaz3+HYFJnAY2TLWGs4mJiI4ydQEt8xXEJ8EqGsBhk7WrkScpDKTda3os5nS2I9X1bRBCFU0ZKdAtpP78gAjAZ6QTllQYxTkYxsRHW0Uh+hrGUxn3BmzSAlScxHpUcAH2rj2NZxGkgiLV9ay8I8tGotbe2ab8qQXCwr/PjloJgv9MxaB6lvwRv0gBWnrR48HN6G0OfxUtrzBvczeizBFNJp9ntwbe2gmDeFTg74qsMzgOMVScIYYvSkj3EeMVJndBhC4L96QOuPC4BlhYEFK9/lZm200ONfSrpNLs9+NZSEBiPo2aFIxWCxYX5mblDOG0Fx1xEpPn0gIZJjmNWJtzlB8GKVSVdXHHT72dCo0cyHMQRSafbbe8bwGHrQE29fHMOF92Zd4gAhwrFIBx2/MVReWzwHYMvbY85ahJs5Ukm3RSfppJOt9veN4DDtgCuVY3PpfrmzxNBFEjBq7WacEVQBvFNuzAfrFwxiYYgeHz4Eg++OS2JOocrdgL2rREErz4hZ26/ZgpC2Am29w0wTxDw828Yt3bBk47rL4yfZYKgbTNp18H3EONkI7gYDX+6EQvIRTMEEYAFh3nqk10jCEvAMule46sNzuuDLz11YvdoIog1fUPwfPG3asCtS1jwPGJkMZCd1UTwokzxQL/X3WkYy0AQWjucsjcRImiSmDBqXrsgAHSO5oNVKz7zCaJPWPXqMUUQcl+NdIy8cLH1v/9JRbaeIBjL+8bAWsNzbPAmq1wzzrunqXXsF1ruC4v3mJtREN8ecQWoPy4tj0As+psKk0BLYs++bYcfIYi4yk88my4G2qZLZMIdamUx79m3jfEDBIHHqinHpWXB9yPjeNGfbdcW85592xbfUxDhfIuXI/qNvVXYLRGOHHg3opcNfKED//k8q75wWBh79m1DfENBZBczKNqet3QgWfB38LIhtO3+a58Ee/ZtE3Tdf1Vxh+mLjkvbAAAAAElFTkSuQmCC",
			"Name": "Body Highlight 20",
			"Paragraph": {
				"Font": {
					"Name": "If Sans Light",
					"Size": 20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HsAAAAUCAYAAACtZULwAAAAAXNSR0IArs4c6QAAAARnQU1BAACxjwv8YQUAAAAJcEhZcwAADsMAAA7DAcdvqGQAAALPSURBVGhD7ZrtkcQgCIa3LguyHquxmRTjQYAkroD5mky8u3fGH+tGAzyKZLOf8q8/o9fCnlIon8/HbCHEkvLEV9+lqaSA88eSuYdk9V/TlHNJKcPsV5RLlLhE37rXw44AdJrqlnMqMfBiCOlisLZ6EjbPedX+HMGuAIu/b98AsLlDkVwT0l24x4OdI88xQ/fj9XLYofgcOYXdtrstADftwkp3zEn+02LnWDi0B4d9N4TBYHMKlxjNu9zJPr90Z/d2PAdaCcySFvmzyOoXYRqlc5Mb1BRYbzTidKu3nr+1Gps6qXyFPWHRs95UNfRB7YJtOtdLaXfClrkgZlBZ57mIhCo7QtGENihjqNCEa3AcfE9jqO0W8ML5axd9vwk2D1xXGDUzVg/IhQ1ByQl2EtgYVCN3wj4A1e3HRaPaSXHVC8hraZziYyxWI5XPsOkCpZ005A6RM4pNS/OyTw92B97efhcmyQ7+Fdg8VvPPSeUvhw07W3nOnn+MgDRp2/gM7D1HjX3NBdhqChex78q874ftGSDHT2PnM7DNuCmtNeU8bIqNnqpRVuzGPLM3koDXtj4Be4W1LbCs1uosbB634WS17+OFYKMA+HDVOIrPqNqxHmw70IdhOzvM10nYSwrXFxW1tdLfzr3Cfpl2w5asVIF9Ajb3PQy7l8JFWvzGh31qZ/P3TaAtAHo/2Xj2uDsDm+z2qv9FvAm21w4Pm3bXd8A7geQFchW2BNSrDQq+oVNfY56A7TxWtWrnfznsjmMmNFkE2mKB3RFiiWq65gA1adLql/vQGdrKyiCo47CPHhvfMRwAdluA5Oo523KeAw3A552F4/hXN3ReD9xx2Ot3kDIjVOZsr9xrHmPQFB/xV0Aak5xMxv7s29akr8zzethWC/iiofcvD6hKlz85YNv8u+U+2CgADFmmehECi2yGyFfoAsCyaHmM+RR0KIWLtnaX8gOTIr38XIGusgAAAABJRU5ErkJggg==",
			"Name": "Bullet A",
			"Paragraph": {
				"Font": {
					"Name": "If Sans Light",
					"Size": 20.0,
					"Bold": false,
					"Italic": false,
					"Underline": false,
					"Color": "Black",
					"SmallCaps": false,
					"AllCaps": false
				},
				"Alignment": 0,
				"IndentBefore": 27.0,
				"FirstLineIndent": -27.0
			},
			"List": {
				"Visible": true,
				"BulletType": 1,
				"StartValue": 1,
				"IndentLevel": 1,
				"Character": 8226,
				"CharacterFont": "Arial"
			}
		},
		{
			"Base64Png": "data:image/png;base64,iVBORw0KGgoAAAANSUhEUgAAAHkAAAAUCAYAAACpkJLNAAAAAXNSR0IArs4c6QAAAARnQU1BAACxjwv8YQUAAAAJcEhZcwAADsMAAA7DAcdvqGQAAAJ+SURBVGhD7ZrrsYQgDIWti4Koh2pohmK4iQRFSUDwMbBzzww/FoEN5zPA6i7+Xz+vYSE7o/yyLGJRSntjHbV+Ss4bheNrb6kmSKq/J2etN8bC6NfV48vwkDUE7NyxWGu8VjRZZZpMKutLyDRmY/w9vkwAmSoYxTbKPIV5JshUwejsy+CQlS/zs16f7tp7kozvA1LWHchtvkwO+WnzfwXycewfzeRahpMJzPJrNd9Pqo9yVsOhB8ekAnsj7puZoN3WJiu1+fb5skN2uGnvX8YG+KEuTYYMy/cnmqS4cT0JOY4FnsFJ2a6HIDg1a+VVYnSqcFCCNtgProc+odTU40uADIDXgE6ltLm/reJkwAxrIHMgRsUGeRFyA8xiPd4sbJzBV/5gKMdQUo8vK+QQKFMaA3hSYTJMTFsprTY1yJ0wz/VFiEHbTUCfd92BjGNKJfdlcMhwx0LAcSnbCj5EgOVQjvEbyMWsIsltbmZygy/jQy4FELeZLM5vIIu+MSUP5YXlOurky5x7cqJo9DHWLyDvkNKDk1RyvQgZlPoSIKMA9HSnaxSdJI/74hcHLxqj+ynYu5BTX3bIg+nyZOIqdAD6BWSqGxVy4sv8kLsyma5nBkvG8/Uhxt5t7T+TL08mZNPZ6IqBZMBdyGm2iMI3Q+zrxHchp74MDrmSJSKsOEnODMhipb1mlt/N+GwJlupTMznXpRUDdQdymy8TQM5Pqvbwe1DaE8lgAL1mEvajp0FoEL+ftkPer8HSqOGkTfHG71r7CBTjHPHpVOhjqhna48vwkKWi8AVA7V8VDrM2GSf518RzkFFgMmTP4QUF3FwrPGrBC8BEKNSn9qum3Rfv/wCkL+UKy7FwbgAAAABJRU5ErkJggg==",
			"Name": "Bullet B",
			"Paragraph": {
				"Font": {
					"Name": "If Sans Light",
					"Size": 20.0,
					"Bold": false,
					"Italic": false,
					"Underline": false,
					"Color": "Black",
					"SmallCaps": false,
					"AllCaps": false
				},
				"Alignment": 0,
				"IndentBefore": 63.0,
				"FirstLineIndent": -27.0
			},
			"List": {
				"Visible": true,
				"BulletType": 1,
				"StartValue": 1,
				"IndentLevel": 2,
				"Character": 8226,
				"CharacterFont": "Arial"
			}
		},
		{
			"Base64Png": "data:image/png;base64,iVBORw0KGgoAAAANSUhEUgAAAHsAAAAUCAYAAACtZULwAAAAAXNSR0IArs4c6QAAAARnQU1BAACxjwv8YQUAAAAJcEhZcwAADsMAAA7DAcdvqGQAAALASURBVGhD7ZrttaQgDIanLgqiHqqhGYphE5PgV4KYcb26e99z+DEIGPIQiDqf+qv/Ro+FXVKon8/HLCHEmnLh1lep1BRw/Fgz15Cs+u9Ucq4pZRjdqwJjRPDF2lf4OyrjPh52BKClrEvOqUaZYEhfOGurO2HzmF77S6phghtqiAl8wv7BBRQFPkBfGPwC2FyhSNqEdBXul8DGaOaFbm5uJUNAoM2zDx8OO9Q+R5gQT/oa3BaAL6NQlXdMnvPQwhP/UNuXw74awvNhj+x4S+G2LtH/j0b2UcSzo5XoyFHvZ9WLKFHCMblgkqTtsdCutdmVwfk6j5MZNhz4ssfTwd6961/XEGx23H6Vs1PM5X8lbBmLMuA8JZGUJMm5uu1DiSa0wX5wnfpQ6UqSstGw3ohgt8xuXZxjXqIubHBKTpSkBNXIQdgnoHbrcdGodpJf9QTy/DYuW7g3IZ1gk8FKOWHI1ZKJ2aW3+xzBdkLd1ndhktpi4N+z/LC9Qfhw2BDZAFS2uFaWz5KqjffA7u4+LLvNL+ymEUdCIzp+dnbeA9v0m1L2pvwQ7Oa0TfEOeoWGYIPE4Wtb74A9w1omWFbZ64fO7EkA/HXZOIoz8rUD7kjQeAznY1DPBlMSlM4onGE/TMOwVQfcAZvr7oQt83Le8/2wXZHN13eOtgDo9bKt+gLNA9txz5za18HXw6bo2k7+wJHyFutL2PqushF+oVM/Y/pgt4U6FN3Slvz4cNgHK9iEhpfmSa4FDgixRnW7ZgA7R1r1ch+0U0Nm7SAoL2wQzFueQuzUSmyeffgC2PvMNq+es60VPq/qKbKwH791w8nr5+152EunLr8ry72mPgYQmSO+BaQ+sOWOkm9PUPr3bLm2XISPh20V698YK03fdBfjLP7dch1sFDp58yFkgnBgH1zN7Y8G1OfcU5Dcd+Mr1Te1/gHl1tAF+4MGVgAAAABJRU5ErkJggg==",
			"Name": "Bullet C",
			"Paragraph": {
				"Font": {
					"Name": "If Sans Light",
					"Size": 20.0,
					"Bold": false,
					"Italic": false,
					"Underline": false,
					"Color": "Black",
					"SmallCaps": false,
					"AllCaps": false
				},
				"Alignment": 0,
				"IndentBefore": 99.0,
				"FirstLineIndent": -27.0
			},
			"List": {
				"Visible": true,
				"BulletType": 1,
				"StartValue": 1,
				"IndentLevel": 3,
				"Character": 8226,
				"CharacterFont": "Arial"
			}
		},
		{
			"Base64Png": "data:image/png;base64,iVBORw0KGgoAAAANSUhEUgAAAI4AAAAUCAYAAABbAAUtAAAAAXNSR0IArs4c6QAAAARnQU1BAACxjwv8YQUAAAAJcEhZcwAADsMAAA7DAcdvqGQAAALgSURBVGhD7ZmBsYMgDIadi4GYh2lchmF4CUkQgQCt52u1/nfeVSWBJB9oZQmPHr2h24DjnQnLssBhw8rXdK3BYls7bvlZ+eDMbEz/qxoc74KBpBrn+cI1tIEzAwQX5AHnbRXgyECvCo4N1uL4TegP/wHnqDZw/JqgwePrc1pIwFmnHkMXA8c4+PVdInD48bQYSPxqLw6O/O6tOg84R5VWnDSwG4CTXn7VhGvgTNpVj46iwDARbWxHh7F7f34t769Kf1iO3C88FSzGKbamayvyUFOT9bcYA/XVrPaxRNtkB3GzWf1yfAtw5FyLYwCOGvwEOLFIUBgHBfU+rI4TnxcCCuCgAj4HQekzgQNtLfhFCFfwu7MVsCrJeGk8uV0+pr32sRAsYAewE0AU+23BSRD0kvMuOJVPuQ4v55hovpokOXW40tTjiXAoj1YCB/0qj1723Roz+cXC84Vc6r/nTiyxLxrHjcEBcSxqcl4Gh4uhFl/7N8p+tbx2PoH0/aI4ljL2ic8qCSw+F437vDs4WlJPA0d7IRdw6iJFDcHpvehL7Pua0bUZu7rNTJ83BwfUXHXOAkcBQ/w27KKG4Gh+WQ17sps7ynBn+rw/OCBKRD6DTgJHA2PkdwSO6pfF9pt/jg/s6IW4f5Sa6fMnwFETWwU5AmcrSJnUrwRntFIpesDJFJORVp2LgTMCoGE/ZafoAWenvHjvgsP3/w0cWTlmXnL3NWtdm9UDTqEtmRo4+ooSxbmp7w/sDoPTXo1I0qaIvXp8NYRfsPFDJZ+SRrGQfgqcVMD4caudVFriWzMcbNGuORuV4iUdBOfQB0CaKLUkF69OApIKTotwmbFdij8kGlt/SY+SRKtxcELBV7ltgM2pGCUgZ4MDRYxt6q2DGIdaZBkX+MatirjNkW2D4HgrwxPB0ZfNz2kanCyZeiFxdeGi4AEzHveWUGeCU98vipjDEo+ZTU6ABWq62+Ts2o1iQYXwB9nmgG8+BvrDAAAAAElFTkSuQmCC",
			"Name": "Number",
			"Paragraph": {
				"Font": {
					"Name": "If Sans Light",
					"Size": 20.0,
					"Bold": false,
					"Italic": false,
					"Underline": false,
					"Color": "Black",
					"SmallCaps": false,
					"AllCaps": false
				},
				"Alignment": 0,
				"IndentBefore": 36.0,
				"FirstLineIndent": -36.0
			},
			"List": {
				"Visible": true,
				"BulletType": 0,
				"StartValue": 1,
				"IndentLevel": 1,
				"Character": 8226,
				"CharacterFont": "+mj-lt"
			}
		},
		{
			"Base64Png": "data:image/png;base64,iVBORw0KGgoAAAANSUhEUgAAAHcAAAAUCAYAAAC3WaJ+AAAAAXNSR0IArs4c6QAAAARnQU1BAACxjwv8YQUAAAAJcEhZcwAADsMAAA7DAcdvqGQAAAHqSURBVGhD7ZjhEYMgDIWZKwMxD9OwDMOkAYLagpCCrdfCu+NHbeLTfBgRhUt/q7+B6wygUgq15QNfkLMWjbHo+HdJkphPKYfrDAIVCcwdl9Ov78N1aEChAlMBJ4n5nF7g8sUsuAL9ElxH7YPBfru9XaEFN1eEy61YgUZr9YIr0g89uZv5pHAd3TccOpcCoHMVkHB9ygMwvM0kMS8S+wc9T5qQu+XRA8pp+YKKL2weuFwoKrqmVa11Dp1/RWngbpY/dS7FcIFjThxJkpio9/23HP+f5xWAUp7lDqzoN0VND9dqLkZeQX/SUKzy4lLSctsxff7pvBq1B8tHgwK/2B3mhiv47NuKz793XQB3wD8er+dODTfmlN+BSecx43BH/CPceu7UcNPsl4z8vONwR/zPnuijJoa7F/642DkbuUbhjvkHuFXvBbc5+891EdxO/wW3IUlrO9co3DH/Bbehnpxd43BH/BfcltK2ay3JmrC5kBdxHG6/v8R7drik2Bp9XqlMFrUvfrGIF8Al9fkPwi19HKcCVmfaTdrhlleb++CETVwof8+aVq6cb03ar6V34kkFkydQPWKOyb472zE9/h+EW9sVuUvbxGuO0gKGCkr3/bRxryAC4YiyCII++pY2+2Ux7/mnCVFbjCE+AL5Ol7E3crDMAAAAAElFTkSuQmCC",
			"Name": "Letter",
			"Paragraph": {
				"Font": {
					"Name": "If Sans Light",
					"Size": 20.0,
					"Bold": false,
					"Italic": false,
					"Underline": false,
					"Color": "Black",
					"SmallCaps": false,
					"AllCaps": false
				},
				"Alignment": 0,
				"IndentBefore": 36.0,
				"FirstLineIndent": -36.0
			},
			"List": {
				"Visible": true,
				"BulletType": 0,
				"StartValue": 1,
				"IndentLevel": 1,
				"Character": 8226,
				"CharacterFont": "+mj-lt"
			}
		},
		{
			"Base64Png": "data:image/png;base64,iVBORw0KGgoAAAANSUhEUgAAAIgAAAAPCAYAAAA/D4cyAAAAAXNSR0IArs4c6QAAAARnQU1BAACxjwv8YQUAAAAJcEhZcwAADsMAAA7DAcdvqGQAAAMrSURBVGhD7VmJkeQgDJy4CMjxEI2TcTCcMPpAEsbzXN1NTVdRu7aF3kbA7qP88MMEJ0GOnMrj8Whj288PHY5cUvTtHwTHk3I58J3gKDm1WFO2Xz+NfWu2/5NUNoKA10KQRyomby8RhAri6P0UKJ4fQRbtSU5GWYcgTuK+iiCStO8myFF2tTNM7Q31DwmSci7bKbSVTt+XEuTzRbL4O7Z3rKOM2B7KQq6y49tAEGCdt7oighygPKnzC/y+7TKvO9uo0akxOoCcpqpAsq2XyVZI8CxBlnypYltJqiWnmZzSVVP6im09d+d8eAuvdo8d5svWYewhWo2aDs83QxAmg+4iHkFYLpW0bWWDQckgch07dCT9HuU4IKMDfuKzBC1B9nYmHekZgiz5UsWwMHUxoNz5PHZd8gGG+A06vYIt2ia/E9iupAxtM64Igt0DP64R5HxER8g7Q5DAMAeqHSbZsaCBDkosvSSdXbH3tQ5yMcTuoi+ARvqeeDaxos/txIHslW2yI7mAuUAS3bV7BLoRTZ/UapkgpigjQVwiNMTJGggS6kBW83t6hvkzUmgwQWiV98Os4mVfPDhFuJOfG7Zpbke6KSYEQbta1zpBRsUUBM2kAjgt3AYREISLGA2Rr3u5/hbt+YyJfxUmETd8aTjOTlJXbytuG6zvDkFu2PYKOEdEEHw/5OcGQQA6yR8liL/KxzYOTsDBC95jwHWEiZr4VxEX6doXOXjW80I+D4JG31MEubbtFXCOgCBsczaa7zFBtHK4/nYEuZMA1jMQhHQERZyCAowyRd9XCbLqSxD3SwS5kYe3EQRsemSkrbcdgJs/E4IAONHYSiWq0LBNTECQSEd9D87yeQOvf66dfqJgkSC2y1354hWTzgp6rujrcsr58WWntgFvI0gAT/+cIMrAOfRMDra2WmQgykWdqN7tqxxc0fGTJIx00BbCOhwZ96qoMSWI+BMVL/RFkUF8qVsDXX3VFZ580LLnNtJkO9+XbPsFnONNBKG7fV9YhArUrNiLP5QxIAH67NAXZkHHqh3E0/+sW/JFx0Lf6zyr0/tDGflmCrZg23a+K7xKkFL+ADNEv8LwNph5AAAAAElFTkSuQmCC",
			"Name": "Notes Header 14",
			"Paragraph": {
				"Font": {
					"Name": "If Sans Medium",
					"Size": 1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EQAAAAPCAYAAABdjGkdAAAAAXNSR0IArs4c6QAAAARnQU1BAACxjwv8YQUAAAAJcEhZcwAADsMAAA7DAcdvqGQAAAHRSURBVFhH7ZbbkcMgDEWpi4Koh2pohmJYSRYx6AHsZv2RmdyMZ2KQ9TgI7NC+mnQBqbnFEFpIhW6VaD41Z/ZAFX6foRlIiC1bmb8JpKTQoun4OR3FLAlqnhvhBhJzy+DE7pLS0gcBqTlSoeuYUFNMLaOtB6RS4VaXvA/E243/q9pyBBAQDBd3BaSkSPMEzwfCdFX2DpCKlHGrXVcE4mXIoa/UdHGcl6QPiK3LgEKhgNtG+DC07MpFvQrIVbzsEgMIPgN2aSBQaU9KcNeqKcYo5QN6FBOcoPGqDwlhEQhuJR8I+rvrOwDCRlNSGogXEMfnDvOB2D6kvbVAe3n5Ecxh/AjIlYRMagSySFJ1iQfE9zEX0zvE2kq+TCCqzmMgbPgaE0C41U0gNHcAhOzus0Nd4wPDOYPnR6lW4FkaCOaB25NvWcdALgi9kKeAjHYnwjMmQa4IZv2kArJbALjQ5QIICNufxgUQun9uy+y1f9Y7Q6R+0SGoXowE4gfE8andXSC+jwpb5DUK//P4Lif5PrseAgKiLoGTWbY3tSCs0va1u0iOfcyv7j7WBywbO86o54DwapgJqA8zPPB4bhQVxXYyjvAR8HNa+lBxIJdNrX8D0toP/Oy8/QsFNPUAAAAASUVORK5CYII=",
			"Name": "Notes 14",
			"Paragraph": {
				"Font": {
					"Name": "If Sans Light",
					"Size": 1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NYAAAASCAYAAAAnmiCMAAAAAXNSR0IArs4c6QAAAARnQU1BAACxjwv8YQUAAAAJcEhZcwAADsMAAA7DAcdvqGQAAATXSURBVGhD7VrbbeswDO1cmePOkAWySLJIPrNDZsh3/y8KFAGCACpliRRlkrKkOPZFrw8goHVoPs+x5LQfbsOGDbNjENbt/OU+/vwN6/QYPsjweXc767N/EFTP4e5u8VrC0x0Podbd+RmvLYfLKcTeX+OFN6GrB9dvtzt8uWNHbljXVE9VuwXiLo2wY0FhwxCGBQV+DlcTXhIWDlHx+y5gPf+xsNp7kK71zLlfWMvEbeVh3ZxY7iNbRVhKkr9KWC3DmB91A5sBHT3AXa4mt9sZdhk209qerhW3nodPd2EnuGJOI92Ywtqd724/GH27y/BBxC8V1tvJrWCx2G/sQRDCl9udvgXBp/ytFbeOh4/I/7Rsv9EW+ntUchgJC9QajbIngCWsT3B+SOr+gJ/3V/kkGq8sWeEDRC0Kh6accpsjiyPQS6qqXKAu8L9jR4BdyY758gN9JTa/90L9MIjS0QN19v4JDrGojrjGOwT3F3aVaOvriDYea8St4uEAv1s9oO8oQs0mAEVuzVQIi0TEdy1NWGQXniB7WFgUFn+7wg7Ir0c7IoLwgY3kZElF5nEKT54eYVXlwoZ0gIdItBt+H+/ymAOslDf41AZWGZsICLG9mM3YHh09wNoSeVPvPVHzevXcvA3Z0r0phzXiTvJQYEpYcbeKetBqksICoCEVKoRlBCaC8EGj7VgIhg8kBMZCnxlBHnU71sRKcStzAYQh5WSVjU3+ElkA1J++2Bgn9QLuBcLxUwKhuQcKwdXeK/wAyNw8IgHZ7GWvlomb+jzmoQZjJhEhZuK4VpMqLFEY/j4mu/KklEGMgkwf2BS8zppUEhMHkQp3lXyJXaM6Fw3KEFr60xAb7+XEMtHaA8AcBM9zk7OX/FgmrslDFcpMETE3LQduqwtr7BgLRWHh0EaFe8hCjYJo8NZK9v5dhX9mvdMQCvl5iEY05BLwHHYuv1sEUYRF/kyxvBZbG6CJ1h4A2o5keW1y7h5y9mvF1a9ZSPHzXsfrhuC5rSEsAB/MW4WlP1HHxy0HL5QXeDml8zMsk2CtpGrIJX0h4d+H7iDw9IUP+esS1nRsbYAmWnsAkAT3CH3nD5BQd/w4Qs9Nzn6tuCYPVaDtyC/NqrTCzG1hcefnkbBaiGMVhD6MwReBBbL3jwytpKrNxajb9FfTn4Y+6CQyMJuw4EgK88uvSei5ydmvFdfkoQrGfe4XZqU9/PBYHb5QCv0uCAtAw4lHHiKyHVgSyirI8OGvQ7L0PhW/hlbjvCisVG9tLpoI8F2I35v8ZT2l/ui2xdgAnUQGmnugEzzYTZOxluBrxdWvWbBmokPLoSwsFmBYnMhEEn8kisqNdrkf5iOel+l/whjR0Ace9ciHYqN+Zc1RJFXKJ8uzJhcmopSLP8IFYvj6aGiYA7eFXqFtlntVbItEBjp6YBMcrtG7jl9wJLs+Mr9kx3tKcXqFNV/cIg8Fku1LwtK34ghGELFDTPyBmADEQaL4lcWp8VEbJwLraRKWR1UuvBb83N8nfWp/IMbcxMAqYusk0tHTA9X/kFe4LldZMBrBNbsl4g4o8TDDTMLasEEFkPsC79fyG1iDuHNhrbgzYhPWBht0WknHfb/wKG6+476KteLOiE1YG4oY/tPkwI6osPx7T/Uf6zuxVtx54NwPCUgipp3c1Q4AAAAASUVORK5CYII=",
			"Name": "Notes Header Highlight 14",
			"Paragraph": {
				"Font": {
					"Name": "If Sans Medium",
					"Size": 14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0AAAASCAYAAABmbl0zAAAAAXNSR0IArs4c6QAAAARnQU1BAACxjwv8YQUAAAAJcEhZcwAADsMAAA7DAcdvqGQAAANhSURBVGhD7ZnRjfMgDMczV+a4GbpAF2kX6WN26Ax57vupUnXSqRJnG9OAARdKiD59yl+KdBBiY/sHJL3B7NpVKQvN7ceMX99mOP9SMxLdf5iJm/V6mpn/6q43c50v9yDO+fow4/Gnan5ko+AZOa6nL6tt8hxC83U3pxv1hGqEZjp/m/Hy5FZn1UKD7crYPoamoy9UbZ6LxgPog9hQFmhgYicwkt5tfs3hP4WmVPNl2SVKbdQU3NcnvlA1eSa7AIM+Hup+fJiTmEMAzUxwpHabdmgOV270Vg9o8FjB5N54+8fVVwrNRr5QZXl+mtMRYAGbuElo0EznO92XcQhocoFmoLkhiXis2WsEKicPOEdzcMmVJ22A7+A+CQKFAJYxyuqthQaLEszpSclyvoYjJA7j4rskV8hg7ndzkAWQBe/kqyjPCak7k8JEBI0FRO422CeCoeLA5K/e5DHAqGCW7OQKiGxAEnGCIrG0MkSSEK6kmqCxvvD+yz8US/q3hcTjHPy4PJFfEacruFNPX1qeM8pDg7YWBgqg4UFB4WJocg6xP0iUEkzahhyfglgRJzRaef6VKyQ9m/AVFBuE7cS4KHYq+Ea+VoSGFqXXXwSNLZQsnA+NUkgK0h+bCyZvIwzGPj9eUsdWQlSMEHBf6k5TU8ggX1ZJ21v5WguaiIViaHjgq09AkwsYRfcKoKFx3uqXl58Q7zzH95kJXhKzivyHUqEBuRX8ygX7DpJbWkgct5WvVaBBG/i6wE1WMTThbtMLmnxx08J3HvwcRXj8hHlqhMb6gDEOXkqigFTCwKqFZlVfuTwriqCh3PFcMhfaV6ABvYIU0ChHCz1TAo1m462UZ1uh4Vz4X4FSccGsZP+WvlaBJiPpS4fmNREJTd6h23IX5YPJ2Zhhm14SC18UcvVpCWqEpiSRpYWktp/Xjr7+IWhAFCi8TctCUHFgtb/95FYmxzbCz3bXxx3JMWk/pEZo8Pnl95Dl8n+DimBgSdvRuI6+UKUQOPWDhglOFsl7QbXBZrZaKiSPk36EjQESFh07kZ8lqZFaocmIfoTj50oLGY3r6Iuk5TmhNmh2kfB/PlEhWMkiNWhLX2trh8YXr1T5BWOPw09f2jPa0tfK2qGRoqMQVrrb5qGA9rchvr+mtvS1moz5AyKxnilAV0KgAAAAAElFTkSuQmCC",
			"Name": "Notes Highlight 14",
			"Paragraph": {
				"Font": {
					"Name": "If Sans Light",
					"Size": 14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AAAAAPCAYAAAAs2MfGAAAAAXNSR0IArs4c6QAAAARnQU1BAACxjwv8YQUAAAAJcEhZcwAADsMAAA7DAcdvqGQAAAKYSURBVFhH7ZkLcoQgDIY9FwfyPJ7Gy3AYmgRwQx4ornbdaf8OMxV5JD+foO2U/vWn9XkA4pLCNKVpXkuFEN2fk3P3gCL8/JJqLrKEOS0ng4hLgP7LloO8HpP24jkATME26U0A1nlK4az7o3JijWvO0WO8pysBsLx4BgCQ0ALB2bvAmuYvBwCFcbi7XEd/BoBIC23tAu8DcObJO6UOAGcXjvqxBOT1iCwvHgSAl5wDQIT6UM5YKAHO2ZW5S2OVe1uRCyDHgLn1AkXYnV5jhbmziAM7gL0jwFwQT1O9zm07eY3ayaPnBQOAJYpmltrbxQDIiy13AQMAMjqAUa+GEY1R5huGVqkxYA9CoxpIcn++baKZaLApBwArNhv2EwAcygNle7EBoChRwd2kBoASRxO8BsA6y1D6qfIBsMeQ7S0gO6LFYB5uRY9xFQDH8kB1Acg3m6AVQTdJAJBNl4vAAegsinrS7KR7Y7SG5v5hsY4GQ+4OkMHgcVwDwNE8UF0ASkAcABXcTVIAlFi2OgEAmewAoBbAAYDasVxl4R3Y+Yrn/xqtiYscAEgCzksAGMljDwBq8PF3gCpc9BrsXQCM5ohn6wyxIghOz+64PCdsehUAR/PYBeBDwiSs4wYTpXoBAF3fdwTsq9P3bQDaNijZrr0eyePbANgCxiRbU+0Xn1zfmuoB4I8RYcvfauH3hX9bkvwxuwAIOE0AqL8BAPNHXh/Kg/R1AIBoF4DPLmkqGQXk734G+gbVMdpPyVpXK6w29jwkam/cw/cIWNgmjppDrcI28I6BfxEdAcCOUeRRZHnxbAAKtabhaBjdywXHUA8rigwq7eQ8YgzznzZqHojFDradixeAmC9QFcL0ii2Pi4s0BADqSB4o5UVKP4UgVGMdbZ/2AAAAAElFTkSuQmCC",
			"Name": "Notes Bullet ",
			"Paragraph": {
				"Font": {
					"Name": "If Sans Light",
					"Size": 14.0,
					"Bold": false,
					"Italic": false,
					"Underline": false,
					"Color": "Black",
					"SmallCaps": false,
					"AllCaps": false
				},
				"Alignment": 0,
				"IndentBefore": 22.5,
				"FirstLineIndent": -22.5
			},
			"List": {
				"Visible": true,
				"BulletType": 1,
				"StartValue": 1,
				"IndentLevel": 1,
				"Character": 8226,
				"CharacterFont": "Arial"
			}
		},
		{
			"Base64Png": "data:image/png;base64,iVBORw0KGgoAAAANSUhEUgAAAJoAAAAPCAYAAAAcVNbnAAAAAXNSR0IArs4c6QAAAARnQU1BAACxjwv8YQUAAAAJcEhZcwAADsMAAA7DAcdvqGQAAAL0SURBVGhD7VgLcoQgDPVcHIjzcBov42FoEj5CPhax2rXT19mZ3QgheXkEyxL/8Y8H8LlC20J0yxIXv2YDAz330Xg6gA3+HsLtucxhCy4uLjzCgxDa6pfowmMlsFGKs7iohnOxOI/meXMus/g1odHCQMjHCA1ICCAIvROs0b9JaDfmMotfENoWgwPigQQk45OEtlERtE5wXWjWSfbjuDmXaazePs5/GJ99dObdRjtPEGIUZwM7bBrszNSdHYxp0ildu/vwXc19wNqSEdicfvfl/EFnmMgF6yDHpYbQmqs/WKPGDDmXEq7wPB3bKY8OVWg8FyXfAU7aWOqaOZBXCC0VgncCWZyUoINC7AM3JFMIUhasQviAPoQEdmLMJ0ATEJIsClkwkYsuSEtoPvpG6GQDfyGAveSBQmkKTyCh4ZHebsa0Rrf2ECd5XfAVYC7Zac2U60uElpPoEpPFsWKX3cEWmu6Dj9fEcoCJXFLReIBK3LSRNOHynBWf6lxAFlaxj3ECsPwBXiO0Qt6eGC/OQfFFV7OEZvvoeUnzXdCOVAWnc8EpJ4TW+Ubo+alCE3MRJT98MsoJwPT3KqFloqqNFYftwg70bEBoNC69W6ifdkLzzoLvZ+t2wNnZXACnhDYyDqAKTcxNqDo4w8lfERpE13SCu4TWF/x74PuKh1hRcMbMs7kArgtNcjEvtEFODvy9TGiAumt4cfC3ITScMyK0Ix/f4mDu6VwUURBw3IjQ9Fi4T/qtxZX5STo4wcmfElomwa+yOFbsaO8JsIRm+9jgqKxW+B6a/2wTbJ8zuahCo+7Sr2ELclBomohond0+xAlAjyVhQGhIRn9l8AjM4gCoE+D9UF+cSlATq369YZNXfPRXJMVWDNoYfR3ClVzKJHwnpKsIRWjC9wmhTV1vgIlzArgoNAzaKMqdOCpOIUMrbPOSjh/00fCzg8jL4/g6zEd7AVoh1mmLxTCZC4p3jzH5x/qMCU12Vz62CoPnAjYR6wAneiyIGL8AHH/8OoP4YLMAAAAASUVORK5CYII=",
			"Name": "Notes Number",
			"Paragraph": {
				"Font": {
					"Name": "If Sans Light",
					"Size": 14.0,
					"Bold": false,
					"Italic": false,
					"Underline": false,
					"Color": "Black",
					"SmallCaps": false,
					"AllCaps": false
				},
				"Alignment": 0,
				"IndentBefore": 27.0,
				"FirstLineIndent": -27.0
			},
			"List": {
				"Visible": true,
				"BulletType": 0,
				"StartValue": 1,
				"IndentLevel": 1,
				"Character": 8226,
				"CharacterFont": "+mj-lt"
			}
		}
	]
}]]></PpStyl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d7a4a3-fdcf-465a-8574-cd0e2a7dd293">
      <UserInfo>
        <DisplayName>Jönsson, Henrik</DisplayName>
        <AccountId>7</AccountId>
        <AccountType/>
      </UserInfo>
      <UserInfo>
        <DisplayName>Aasen, Christine</DisplayName>
        <AccountId>22</AccountId>
        <AccountType/>
      </UserInfo>
      <UserInfo>
        <DisplayName>Varpe, Anssi</DisplayName>
        <AccountId>140</AccountId>
        <AccountType/>
      </UserInfo>
      <UserInfo>
        <DisplayName>Nielsen, Pernille</DisplayName>
        <AccountId>141</AccountId>
        <AccountType/>
      </UserInfo>
      <UserInfo>
        <DisplayName>Ström Olsson, Kristina</DisplayName>
        <AccountId>142</AccountId>
        <AccountType/>
      </UserInfo>
      <UserInfo>
        <DisplayName>Kantoluoto, Jarkko</DisplayName>
        <AccountId>143</AccountId>
        <AccountType/>
      </UserInfo>
      <UserInfo>
        <DisplayName>Dørstad, Mads</DisplayName>
        <AccountId>144</AccountId>
        <AccountType/>
      </UserInfo>
      <UserInfo>
        <DisplayName>Aschan, Sara</DisplayName>
        <AccountId>145</AccountId>
        <AccountType/>
      </UserInfo>
      <UserInfo>
        <DisplayName>Kiihamäki, Tuomas</DisplayName>
        <AccountId>146</AccountId>
        <AccountType/>
      </UserInfo>
      <UserInfo>
        <DisplayName>Halen, Taija</DisplayName>
        <AccountId>147</AccountId>
        <AccountType/>
      </UserInfo>
      <UserInfo>
        <DisplayName>Batyuk, Pavlo</DisplayName>
        <AccountId>148</AccountId>
        <AccountType/>
      </UserInfo>
      <UserInfo>
        <DisplayName>Hedlund Mahimkar, Mihir</DisplayName>
        <AccountId>149</AccountId>
        <AccountType/>
      </UserInfo>
      <UserInfo>
        <DisplayName>Gangstad, Jonny</DisplayName>
        <AccountId>150</AccountId>
        <AccountType/>
      </UserInfo>
      <UserInfo>
        <DisplayName>Austad, Marius</DisplayName>
        <AccountId>126</AccountId>
        <AccountType/>
      </UserInfo>
      <UserInfo>
        <DisplayName>Berglund, Sara</DisplayName>
        <AccountId>104</AccountId>
        <AccountType/>
      </UserInfo>
      <UserInfo>
        <DisplayName>Øien, Håkon Sirnes</DisplayName>
        <AccountId>125</AccountId>
        <AccountType/>
      </UserInfo>
      <UserInfo>
        <DisplayName>Larsby, Rasmus</DisplayName>
        <AccountId>40</AccountId>
        <AccountType/>
      </UserInfo>
      <UserInfo>
        <DisplayName>Lund, Aske</DisplayName>
        <AccountId>111</AccountId>
        <AccountType/>
      </UserInfo>
      <UserInfo>
        <DisplayName>Kleven, Sanne Helene</DisplayName>
        <AccountId>102</AccountId>
        <AccountType/>
      </UserInfo>
      <UserInfo>
        <DisplayName>Jakonen, Joni</DisplayName>
        <AccountId>38</AccountId>
        <AccountType/>
      </UserInfo>
      <UserInfo>
        <DisplayName>Aas, Svein Arne</DisplayName>
        <AccountId>78</AccountId>
        <AccountType/>
      </UserInfo>
      <UserInfo>
        <DisplayName>Svensson, Rickard</DisplayName>
        <AccountId>139</AccountId>
        <AccountType/>
      </UserInfo>
      <UserInfo>
        <DisplayName>Tønjum, Anders</DisplayName>
        <AccountId>152</AccountId>
        <AccountType/>
      </UserInfo>
      <UserInfo>
        <DisplayName>Paananen, Matti</DisplayName>
        <AccountId>151</AccountId>
        <AccountType/>
      </UserInfo>
      <UserInfo>
        <DisplayName>Khedri, Esmat</DisplayName>
        <AccountId>154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A349D736F744480D41D9E459A2DBE" ma:contentTypeVersion="12" ma:contentTypeDescription="Create a new document." ma:contentTypeScope="" ma:versionID="1b96f2aef34f069fca05935fd7a7ee6c">
  <xsd:schema xmlns:xsd="http://www.w3.org/2001/XMLSchema" xmlns:xs="http://www.w3.org/2001/XMLSchema" xmlns:p="http://schemas.microsoft.com/office/2006/metadata/properties" xmlns:ns2="8c7019fc-c4bb-4bb2-9013-828ca1a0fd61" xmlns:ns3="c9d7a4a3-fdcf-465a-8574-cd0e2a7dd293" targetNamespace="http://schemas.microsoft.com/office/2006/metadata/properties" ma:root="true" ma:fieldsID="9ce8850a25aed1f3b92b722132dd95bf" ns2:_="" ns3:_="">
    <xsd:import namespace="8c7019fc-c4bb-4bb2-9013-828ca1a0fd61"/>
    <xsd:import namespace="c9d7a4a3-fdcf-465a-8574-cd0e2a7dd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7019fc-c4bb-4bb2-9013-828ca1a0f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7a4a3-fdcf-465a-8574-cd0e2a7dd2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EA734C-100C-4D38-BDCF-7D69E7829C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61BD02-8C2C-47B2-95B2-0E23D26A39FF}">
  <ds:schemaRefs/>
</ds:datastoreItem>
</file>

<file path=customXml/itemProps3.xml><?xml version="1.0" encoding="utf-8"?>
<ds:datastoreItem xmlns:ds="http://schemas.openxmlformats.org/officeDocument/2006/customXml" ds:itemID="{A51F47B4-FC65-4514-B771-D8E5E23AA9A9}">
  <ds:schemaRefs>
    <ds:schemaRef ds:uri="http://purl.org/dc/elements/1.1/"/>
    <ds:schemaRef ds:uri="c9d7a4a3-fdcf-465a-8574-cd0e2a7dd293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8c7019fc-c4bb-4bb2-9013-828ca1a0fd61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491DFAC-B9F1-46FC-8BEE-1837E1F82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7019fc-c4bb-4bb2-9013-828ca1a0fd61"/>
    <ds:schemaRef ds:uri="c9d7a4a3-fdcf-465a-8574-cd0e2a7dd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2537</Words>
  <Application>Microsoft Office PowerPoint</Application>
  <PresentationFormat>Widescreen</PresentationFormat>
  <Paragraphs>434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If Sans Light</vt:lpstr>
      <vt:lpstr>If Sans</vt:lpstr>
      <vt:lpstr>Open Sans For If</vt:lpstr>
      <vt:lpstr>Calibri</vt:lpstr>
      <vt:lpstr>If Sans Thin</vt:lpstr>
      <vt:lpstr>If Sans Medium</vt:lpstr>
      <vt:lpstr>Blank</vt:lpstr>
      <vt:lpstr>POG Target Markets</vt:lpstr>
      <vt:lpstr>What is POG (Product Oversight and Governance)?</vt:lpstr>
      <vt:lpstr>POG: General changes since last revision + general information</vt:lpstr>
      <vt:lpstr>Liability</vt:lpstr>
      <vt:lpstr>POG TARGET MARKETS COMMERCIAL – LIABILITY NORWAY 1/2</vt:lpstr>
      <vt:lpstr>POG TARGET MARKETS COMMERCIAL – LIABILITY NORWAY 2/2</vt:lpstr>
      <vt:lpstr>Property</vt:lpstr>
      <vt:lpstr>POG TARGET MARKETS COMMERCIAL – PROPERTY NORWAY</vt:lpstr>
      <vt:lpstr>Vehicle</vt:lpstr>
      <vt:lpstr>POG TARGET MARKETS COMMERCIAL – VEHICLE NORWAY</vt:lpstr>
      <vt:lpstr>Person</vt:lpstr>
      <vt:lpstr>POG TARGET MARKETS COMMERCIAL – PERSON NORWAY 1/2</vt:lpstr>
      <vt:lpstr>POG TARGET MARKETS COMMERCIAL – PERSON NORWAY 2/2</vt:lpstr>
      <vt:lpstr>Fish farming</vt:lpstr>
      <vt:lpstr>POG TARGET MARKETS COMMERCIAL – FISH FARMING NORWAY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 TARGET MARKETS COMMERCIAL - LIABILITY</dc:title>
  <dc:creator>Alverstrand, Sofi</dc:creator>
  <cp:lastModifiedBy>Aasen, Christine</cp:lastModifiedBy>
  <cp:revision>1</cp:revision>
  <dcterms:created xsi:type="dcterms:W3CDTF">2020-11-12T06:52:02Z</dcterms:created>
  <dcterms:modified xsi:type="dcterms:W3CDTF">2024-10-30T08:53:47Z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2019-11-25T09:26:09.5347159Z</vt:lpwstr>
  </property>
  <property fmtid="{D5CDD505-2E9C-101B-9397-08002B2CF9AE}" pid="4" name="PrintEnable">
    <vt:lpwstr>true</vt:lpwstr>
  </property>
  <property fmtid="{D5CDD505-2E9C-101B-9397-08002B2CF9AE}" pid="5" name="ContentTypeId">
    <vt:lpwstr>0x010100A39A349D736F744480D41D9E459A2DBE</vt:lpwstr>
  </property>
</Properties>
</file>